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 id="2147483725" r:id="rId5"/>
    <p:sldMasterId id="2147483749" r:id="rId6"/>
    <p:sldMasterId id="2147483769" r:id="rId7"/>
    <p:sldMasterId id="2147483792" r:id="rId8"/>
  </p:sldMasterIdLst>
  <p:notesMasterIdLst>
    <p:notesMasterId r:id="rId24"/>
  </p:notesMasterIdLst>
  <p:sldIdLst>
    <p:sldId id="263" r:id="rId9"/>
    <p:sldId id="2147473954" r:id="rId10"/>
    <p:sldId id="2147473936" r:id="rId11"/>
    <p:sldId id="2147473958" r:id="rId12"/>
    <p:sldId id="2147473959" r:id="rId13"/>
    <p:sldId id="2147473960" r:id="rId14"/>
    <p:sldId id="2147473961" r:id="rId15"/>
    <p:sldId id="2147473944" r:id="rId16"/>
    <p:sldId id="2147473962" r:id="rId17"/>
    <p:sldId id="2147473963" r:id="rId18"/>
    <p:sldId id="2147473965" r:id="rId19"/>
    <p:sldId id="2147473966" r:id="rId20"/>
    <p:sldId id="2147473968" r:id="rId21"/>
    <p:sldId id="2147474017" r:id="rId22"/>
    <p:sldId id="214747401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62E73-C668-073C-FBF7-AA37B53E79E7}" name="Kushagra Singh" initials="KS" userId="S::kushagra.singh@futurescalex.com::77c23bda-2223-42e5-b50c-8a4a186dd1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10E0"/>
    <a:srgbClr val="0A1D9D"/>
    <a:srgbClr val="667AFF"/>
    <a:srgbClr val="4358E0"/>
    <a:srgbClr val="E0BC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BD4A0-5822-40B7-A712-AF304A9D84C7}" v="1" dt="2025-01-15T06:46:23.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08" autoAdjust="0"/>
    <p:restoredTop sz="94660"/>
  </p:normalViewPr>
  <p:slideViewPr>
    <p:cSldViewPr snapToGrid="0">
      <p:cViewPr varScale="1">
        <p:scale>
          <a:sx n="79" d="100"/>
          <a:sy n="79" d="100"/>
        </p:scale>
        <p:origin x="9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kash Dogra" userId="32d2922c-0c84-4fcc-9277-89e8c3df7f90" providerId="ADAL" clId="{57DBD4A0-5822-40B7-A712-AF304A9D84C7}"/>
    <pc:docChg chg="undo custSel addSld delSld modSld">
      <pc:chgData name="Prakash Dogra" userId="32d2922c-0c84-4fcc-9277-89e8c3df7f90" providerId="ADAL" clId="{57DBD4A0-5822-40B7-A712-AF304A9D84C7}" dt="2025-01-15T06:45:41.073" v="28" actId="47"/>
      <pc:docMkLst>
        <pc:docMk/>
      </pc:docMkLst>
      <pc:sldChg chg="modSp mod">
        <pc:chgData name="Prakash Dogra" userId="32d2922c-0c84-4fcc-9277-89e8c3df7f90" providerId="ADAL" clId="{57DBD4A0-5822-40B7-A712-AF304A9D84C7}" dt="2025-01-15T06:42:27.058" v="22" actId="108"/>
        <pc:sldMkLst>
          <pc:docMk/>
          <pc:sldMk cId="1580194227" sldId="2147473936"/>
        </pc:sldMkLst>
        <pc:spChg chg="mod">
          <ac:chgData name="Prakash Dogra" userId="32d2922c-0c84-4fcc-9277-89e8c3df7f90" providerId="ADAL" clId="{57DBD4A0-5822-40B7-A712-AF304A9D84C7}" dt="2025-01-15T06:42:05.813" v="20" actId="108"/>
          <ac:spMkLst>
            <pc:docMk/>
            <pc:sldMk cId="1580194227" sldId="2147473936"/>
            <ac:spMk id="14" creationId="{886711D7-BBD6-B56B-C92D-8C3771701627}"/>
          </ac:spMkLst>
        </pc:spChg>
        <pc:spChg chg="mod">
          <ac:chgData name="Prakash Dogra" userId="32d2922c-0c84-4fcc-9277-89e8c3df7f90" providerId="ADAL" clId="{57DBD4A0-5822-40B7-A712-AF304A9D84C7}" dt="2025-01-15T06:42:27.058" v="22" actId="108"/>
          <ac:spMkLst>
            <pc:docMk/>
            <pc:sldMk cId="1580194227" sldId="2147473936"/>
            <ac:spMk id="16" creationId="{22B48B4F-C622-3551-7724-FD136892130D}"/>
          </ac:spMkLst>
        </pc:spChg>
        <pc:spChg chg="mod">
          <ac:chgData name="Prakash Dogra" userId="32d2922c-0c84-4fcc-9277-89e8c3df7f90" providerId="ADAL" clId="{57DBD4A0-5822-40B7-A712-AF304A9D84C7}" dt="2025-01-15T06:41:59.929" v="19" actId="108"/>
          <ac:spMkLst>
            <pc:docMk/>
            <pc:sldMk cId="1580194227" sldId="2147473936"/>
            <ac:spMk id="23" creationId="{007B281C-933F-62AB-6F51-B4EF8980D48E}"/>
          </ac:spMkLst>
        </pc:spChg>
      </pc:sldChg>
      <pc:sldChg chg="modSp mod">
        <pc:chgData name="Prakash Dogra" userId="32d2922c-0c84-4fcc-9277-89e8c3df7f90" providerId="ADAL" clId="{57DBD4A0-5822-40B7-A712-AF304A9D84C7}" dt="2025-01-15T06:39:55.245" v="17" actId="1035"/>
        <pc:sldMkLst>
          <pc:docMk/>
          <pc:sldMk cId="3265418050" sldId="2147473954"/>
        </pc:sldMkLst>
        <pc:spChg chg="mod">
          <ac:chgData name="Prakash Dogra" userId="32d2922c-0c84-4fcc-9277-89e8c3df7f90" providerId="ADAL" clId="{57DBD4A0-5822-40B7-A712-AF304A9D84C7}" dt="2025-01-15T06:39:55.245" v="17" actId="1035"/>
          <ac:spMkLst>
            <pc:docMk/>
            <pc:sldMk cId="3265418050" sldId="2147473954"/>
            <ac:spMk id="5" creationId="{21AD1407-76FA-65D9-8A13-E67E3FB1E6E0}"/>
          </ac:spMkLst>
        </pc:spChg>
        <pc:spChg chg="mod">
          <ac:chgData name="Prakash Dogra" userId="32d2922c-0c84-4fcc-9277-89e8c3df7f90" providerId="ADAL" clId="{57DBD4A0-5822-40B7-A712-AF304A9D84C7}" dt="2025-01-15T06:39:55.245" v="17" actId="1035"/>
          <ac:spMkLst>
            <pc:docMk/>
            <pc:sldMk cId="3265418050" sldId="2147473954"/>
            <ac:spMk id="7" creationId="{11529ABC-C91B-D817-D65B-D6DCDF8092E0}"/>
          </ac:spMkLst>
        </pc:spChg>
        <pc:spChg chg="mod">
          <ac:chgData name="Prakash Dogra" userId="32d2922c-0c84-4fcc-9277-89e8c3df7f90" providerId="ADAL" clId="{57DBD4A0-5822-40B7-A712-AF304A9D84C7}" dt="2025-01-15T06:39:55.245" v="17" actId="1035"/>
          <ac:spMkLst>
            <pc:docMk/>
            <pc:sldMk cId="3265418050" sldId="2147473954"/>
            <ac:spMk id="9" creationId="{5C1A8101-9F8C-5FA7-14B2-C4771445D9E3}"/>
          </ac:spMkLst>
        </pc:spChg>
        <pc:spChg chg="mod">
          <ac:chgData name="Prakash Dogra" userId="32d2922c-0c84-4fcc-9277-89e8c3df7f90" providerId="ADAL" clId="{57DBD4A0-5822-40B7-A712-AF304A9D84C7}" dt="2025-01-15T06:39:55.245" v="17" actId="1035"/>
          <ac:spMkLst>
            <pc:docMk/>
            <pc:sldMk cId="3265418050" sldId="2147473954"/>
            <ac:spMk id="11" creationId="{D4E2A663-8E33-DB66-728A-B4C22E2AC7C3}"/>
          </ac:spMkLst>
        </pc:spChg>
        <pc:spChg chg="mod">
          <ac:chgData name="Prakash Dogra" userId="32d2922c-0c84-4fcc-9277-89e8c3df7f90" providerId="ADAL" clId="{57DBD4A0-5822-40B7-A712-AF304A9D84C7}" dt="2025-01-15T06:39:55.245" v="17" actId="1035"/>
          <ac:spMkLst>
            <pc:docMk/>
            <pc:sldMk cId="3265418050" sldId="2147473954"/>
            <ac:spMk id="43" creationId="{858807A2-363B-4C74-591E-BE4F0C8F2C96}"/>
          </ac:spMkLst>
        </pc:spChg>
        <pc:spChg chg="mod">
          <ac:chgData name="Prakash Dogra" userId="32d2922c-0c84-4fcc-9277-89e8c3df7f90" providerId="ADAL" clId="{57DBD4A0-5822-40B7-A712-AF304A9D84C7}" dt="2025-01-15T06:39:55.245" v="17" actId="1035"/>
          <ac:spMkLst>
            <pc:docMk/>
            <pc:sldMk cId="3265418050" sldId="2147473954"/>
            <ac:spMk id="45" creationId="{E896EEA3-6E81-09D6-582D-DF71D532AC00}"/>
          </ac:spMkLst>
        </pc:spChg>
        <pc:spChg chg="mod">
          <ac:chgData name="Prakash Dogra" userId="32d2922c-0c84-4fcc-9277-89e8c3df7f90" providerId="ADAL" clId="{57DBD4A0-5822-40B7-A712-AF304A9D84C7}" dt="2025-01-15T06:39:55.245" v="17" actId="1035"/>
          <ac:spMkLst>
            <pc:docMk/>
            <pc:sldMk cId="3265418050" sldId="2147473954"/>
            <ac:spMk id="51" creationId="{05D72B4B-8409-BB58-A04B-9530C47D6287}"/>
          </ac:spMkLst>
        </pc:spChg>
        <pc:spChg chg="mod">
          <ac:chgData name="Prakash Dogra" userId="32d2922c-0c84-4fcc-9277-89e8c3df7f90" providerId="ADAL" clId="{57DBD4A0-5822-40B7-A712-AF304A9D84C7}" dt="2025-01-15T06:39:55.245" v="17" actId="1035"/>
          <ac:spMkLst>
            <pc:docMk/>
            <pc:sldMk cId="3265418050" sldId="2147473954"/>
            <ac:spMk id="53" creationId="{D9856472-6053-D0F5-B81E-45E51837F996}"/>
          </ac:spMkLst>
        </pc:spChg>
        <pc:grpChg chg="mod">
          <ac:chgData name="Prakash Dogra" userId="32d2922c-0c84-4fcc-9277-89e8c3df7f90" providerId="ADAL" clId="{57DBD4A0-5822-40B7-A712-AF304A9D84C7}" dt="2025-01-15T06:39:55.245" v="17" actId="1035"/>
          <ac:grpSpMkLst>
            <pc:docMk/>
            <pc:sldMk cId="3265418050" sldId="2147473954"/>
            <ac:grpSpMk id="23" creationId="{325359FD-4DCB-974D-4524-3F7A833F2B65}"/>
          </ac:grpSpMkLst>
        </pc:grpChg>
        <pc:cxnChg chg="mod">
          <ac:chgData name="Prakash Dogra" userId="32d2922c-0c84-4fcc-9277-89e8c3df7f90" providerId="ADAL" clId="{57DBD4A0-5822-40B7-A712-AF304A9D84C7}" dt="2025-01-15T06:39:55.245" v="17" actId="1035"/>
          <ac:cxnSpMkLst>
            <pc:docMk/>
            <pc:sldMk cId="3265418050" sldId="2147473954"/>
            <ac:cxnSpMk id="49" creationId="{8A305214-EC28-1015-327D-354C108A6CE1}"/>
          </ac:cxnSpMkLst>
        </pc:cxnChg>
      </pc:sldChg>
      <pc:sldChg chg="addSp delSp mod">
        <pc:chgData name="Prakash Dogra" userId="32d2922c-0c84-4fcc-9277-89e8c3df7f90" providerId="ADAL" clId="{57DBD4A0-5822-40B7-A712-AF304A9D84C7}" dt="2025-01-15T06:45:20.617" v="27" actId="478"/>
        <pc:sldMkLst>
          <pc:docMk/>
          <pc:sldMk cId="720681077" sldId="2147473960"/>
        </pc:sldMkLst>
        <pc:picChg chg="add del">
          <ac:chgData name="Prakash Dogra" userId="32d2922c-0c84-4fcc-9277-89e8c3df7f90" providerId="ADAL" clId="{57DBD4A0-5822-40B7-A712-AF304A9D84C7}" dt="2025-01-15T06:45:20.617" v="27" actId="478"/>
          <ac:picMkLst>
            <pc:docMk/>
            <pc:sldMk cId="720681077" sldId="2147473960"/>
            <ac:picMk id="6" creationId="{AB97CBE9-C052-C3B4-7D5B-038CF69D8790}"/>
          </ac:picMkLst>
        </pc:picChg>
      </pc:sldChg>
      <pc:sldChg chg="new del">
        <pc:chgData name="Prakash Dogra" userId="32d2922c-0c84-4fcc-9277-89e8c3df7f90" providerId="ADAL" clId="{57DBD4A0-5822-40B7-A712-AF304A9D84C7}" dt="2025-01-15T06:45:41.073" v="28" actId="47"/>
        <pc:sldMkLst>
          <pc:docMk/>
          <pc:sldMk cId="141614349" sldId="2147474019"/>
        </pc:sldMkLst>
      </pc:sldChg>
      <pc:sldChg chg="new del">
        <pc:chgData name="Prakash Dogra" userId="32d2922c-0c84-4fcc-9277-89e8c3df7f90" providerId="ADAL" clId="{57DBD4A0-5822-40B7-A712-AF304A9D84C7}" dt="2025-01-15T06:43:26.335" v="24" actId="47"/>
        <pc:sldMkLst>
          <pc:docMk/>
          <pc:sldMk cId="3245036337" sldId="214747401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35420767716535"/>
          <c:y val="7.0312495674674236E-3"/>
          <c:w val="0.63229170767716536"/>
          <c:h val="0.94843750317190556"/>
        </c:manualLayout>
      </c:layout>
      <c:doughnutChart>
        <c:varyColors val="1"/>
        <c:ser>
          <c:idx val="0"/>
          <c:order val="0"/>
          <c:tx>
            <c:strRef>
              <c:f>Sheet1!$B$1</c:f>
              <c:strCache>
                <c:ptCount val="1"/>
                <c:pt idx="0">
                  <c:v>Sales</c:v>
                </c:pt>
              </c:strCache>
            </c:strRef>
          </c:tx>
          <c:spPr>
            <a:gradFill>
              <a:gsLst>
                <a:gs pos="0">
                  <a:schemeClr val="bg2">
                    <a:lumMod val="50000"/>
                  </a:schemeClr>
                </a:gs>
                <a:gs pos="50000">
                  <a:srgbClr val="057C6D"/>
                </a:gs>
                <a:gs pos="100000">
                  <a:schemeClr val="bg2"/>
                </a:gs>
              </a:gsLst>
              <a:lin ang="0" scaled="1"/>
            </a:gradFill>
            <a:ln w="57150">
              <a:noFill/>
            </a:ln>
          </c:spPr>
          <c:dPt>
            <c:idx val="0"/>
            <c:bubble3D val="0"/>
            <c:spPr>
              <a:gradFill flip="none" rotWithShape="1">
                <a:gsLst>
                  <a:gs pos="0">
                    <a:schemeClr val="bg2">
                      <a:lumMod val="50000"/>
                    </a:schemeClr>
                  </a:gs>
                  <a:gs pos="50000">
                    <a:srgbClr val="057C6D"/>
                  </a:gs>
                  <a:gs pos="100000">
                    <a:schemeClr val="bg2"/>
                  </a:gs>
                </a:gsLst>
                <a:lin ang="0" scaled="1"/>
                <a:tileRect/>
              </a:gradFill>
              <a:ln w="57150">
                <a:noFill/>
              </a:ln>
              <a:effectLst/>
            </c:spPr>
            <c:extLst>
              <c:ext xmlns:c16="http://schemas.microsoft.com/office/drawing/2014/chart" uri="{C3380CC4-5D6E-409C-BE32-E72D297353CC}">
                <c16:uniqueId val="{00000001-C813-4576-AC9E-0FABC59D6646}"/>
              </c:ext>
            </c:extLst>
          </c:dPt>
          <c:dPt>
            <c:idx val="1"/>
            <c:bubble3D val="0"/>
            <c:spPr>
              <a:gradFill flip="none" rotWithShape="1">
                <a:gsLst>
                  <a:gs pos="0">
                    <a:schemeClr val="bg2">
                      <a:lumMod val="50000"/>
                    </a:schemeClr>
                  </a:gs>
                  <a:gs pos="50000">
                    <a:srgbClr val="057C6D"/>
                  </a:gs>
                  <a:gs pos="100000">
                    <a:schemeClr val="bg2"/>
                  </a:gs>
                </a:gsLst>
                <a:lin ang="5400000" scaled="1"/>
                <a:tileRect/>
              </a:gradFill>
              <a:ln w="57150">
                <a:noFill/>
              </a:ln>
              <a:effectLst/>
            </c:spPr>
            <c:extLst>
              <c:ext xmlns:c16="http://schemas.microsoft.com/office/drawing/2014/chart" uri="{C3380CC4-5D6E-409C-BE32-E72D297353CC}">
                <c16:uniqueId val="{00000003-C813-4576-AC9E-0FABC59D6646}"/>
              </c:ext>
            </c:extLst>
          </c:dPt>
          <c:dPt>
            <c:idx val="2"/>
            <c:bubble3D val="0"/>
            <c:spPr>
              <a:gradFill flip="none" rotWithShape="1">
                <a:gsLst>
                  <a:gs pos="0">
                    <a:schemeClr val="bg2">
                      <a:lumMod val="50000"/>
                    </a:schemeClr>
                  </a:gs>
                  <a:gs pos="50000">
                    <a:srgbClr val="057C6D"/>
                  </a:gs>
                  <a:gs pos="100000">
                    <a:schemeClr val="bg2"/>
                  </a:gs>
                </a:gsLst>
                <a:lin ang="16200000" scaled="1"/>
                <a:tileRect/>
              </a:gradFill>
              <a:ln w="57150">
                <a:noFill/>
              </a:ln>
              <a:effectLst/>
            </c:spPr>
            <c:extLst>
              <c:ext xmlns:c16="http://schemas.microsoft.com/office/drawing/2014/chart" uri="{C3380CC4-5D6E-409C-BE32-E72D297353CC}">
                <c16:uniqueId val="{00000005-C813-4576-AC9E-0FABC59D6646}"/>
              </c:ext>
            </c:extLst>
          </c:dPt>
          <c:dPt>
            <c:idx val="3"/>
            <c:bubble3D val="0"/>
            <c:spPr>
              <a:noFill/>
              <a:ln w="57150">
                <a:noFill/>
              </a:ln>
              <a:effectLst/>
            </c:spPr>
            <c:extLst>
              <c:ext xmlns:c16="http://schemas.microsoft.com/office/drawing/2014/chart" uri="{C3380CC4-5D6E-409C-BE32-E72D297353CC}">
                <c16:uniqueId val="{00000007-C813-4576-AC9E-0FABC59D6646}"/>
              </c:ext>
            </c:extLst>
          </c:dPt>
          <c:cat>
            <c:strRef>
              <c:f>Sheet1!$A$2:$A$5</c:f>
              <c:strCache>
                <c:ptCount val="3"/>
                <c:pt idx="0">
                  <c:v>1st Qtr</c:v>
                </c:pt>
                <c:pt idx="1">
                  <c:v>2nd Qtr</c:v>
                </c:pt>
                <c:pt idx="2">
                  <c:v>4th Qtr</c:v>
                </c:pt>
              </c:strCache>
            </c:strRef>
          </c:cat>
          <c:val>
            <c:numRef>
              <c:f>Sheet1!$B$2:$B$5</c:f>
              <c:numCache>
                <c:formatCode>General</c:formatCode>
                <c:ptCount val="4"/>
                <c:pt idx="0">
                  <c:v>6</c:v>
                </c:pt>
                <c:pt idx="1">
                  <c:v>8</c:v>
                </c:pt>
                <c:pt idx="2">
                  <c:v>6</c:v>
                </c:pt>
                <c:pt idx="3">
                  <c:v>6</c:v>
                </c:pt>
              </c:numCache>
            </c:numRef>
          </c:val>
          <c:extLst>
            <c:ext xmlns:c16="http://schemas.microsoft.com/office/drawing/2014/chart" uri="{C3380CC4-5D6E-409C-BE32-E72D297353CC}">
              <c16:uniqueId val="{00000008-C813-4576-AC9E-0FABC59D664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F1C59-BF97-49A3-B651-72229D2DD9B5}"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30C6B-F562-4F04-80D1-772D3335E835}" type="slidenum">
              <a:rPr lang="en-US" smtClean="0"/>
              <a:t>‹#›</a:t>
            </a:fld>
            <a:endParaRPr lang="en-US"/>
          </a:p>
        </p:txBody>
      </p:sp>
    </p:spTree>
    <p:extLst>
      <p:ext uri="{BB962C8B-B14F-4D97-AF65-F5344CB8AC3E}">
        <p14:creationId xmlns:p14="http://schemas.microsoft.com/office/powerpoint/2010/main" val="152516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FBE87-4AB1-253E-C48D-9E422E2B0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03DC2-B386-F2B9-F490-A3970397F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72ED5-74EE-BA2F-3C7C-EB6CDDF45A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2B1B81-0226-5124-B020-19B1971540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87E57-000B-4843-BBE8-ACBB5EAA7A2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63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C549A-889F-1139-CAD4-017D1A586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2E80D-035A-C328-3C4A-6723753CE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EF1B5-0470-D781-839D-07C2D68670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4298F-C533-123A-074D-3B0F9E8564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87E57-000B-4843-BBE8-ACBB5EAA7A2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675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2F1D7-B9EE-133B-D2CB-9F3454D8D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ACE95-1198-6893-5F00-6B4D6EAC3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1F80A-5532-B0F2-0D33-80199CB1C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E6273E-8F0E-DC22-8D44-767DEF73E7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87E57-000B-4843-BBE8-ACBB5EAA7A2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260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644E3-43E9-61B6-6F6F-B57392ECE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61FA1-34E6-A7DB-A052-968942F7F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234B0-DBF9-3A55-3F92-97EDBA4E33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2E5602-7029-1AAC-6902-4D51B0FAB7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87E57-000B-4843-BBE8-ACBB5EAA7A2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85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3B5B1-FA12-DABC-5B42-8F361764F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E4E0E-D720-C215-C3E3-493005155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FFC6C-754A-93AB-654D-DCA71C3D69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473F44-7092-75D0-9D68-13CF27938D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E2B3F-2B13-474C-B0BE-158C29D8AC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22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E4F56-5C6E-B138-34A9-F0F2CCCCF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76BFD-D62A-F4A8-3E6D-6B68B4BFA5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34E8F-6C4A-A43F-A015-3D195749CB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C1BE39-3B9D-776F-EA09-ADEE08C9F89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07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205F3-29CC-1428-C516-31F244CCC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BBF15-908C-5F2E-AACD-7CEE42CB8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F32D7-4302-5CE2-6277-448E0CB1F5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6B8DE4-E442-443D-4AC0-5CC4D55E55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87E57-000B-4843-BBE8-ACBB5EAA7A2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528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89856-77D7-3E9E-6CD2-2F8D0EF5E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83DFB-542A-C700-B942-B3BA96B67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8830A-51F8-D704-1BFA-B5FAF33488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7CE71C-4A99-B729-E4A7-FBB9E4CD47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87E57-000B-4843-BBE8-ACBB5EAA7A2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0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91773-978B-F618-80B2-C214F165B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37E2F-01BA-9783-7DD8-9D60AB32C6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E9190C-4D0B-90BC-99B5-067126CEF8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E3FA01-F4CA-4472-8EAD-FCDFAB22B6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87E57-000B-4843-BBE8-ACBB5EAA7A2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19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0AE8A-0992-1109-00E4-FC818C82D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B0651B-317D-AF6C-DAD1-4D0B227EC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6ED25-5311-98F7-7F57-C39987AB07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7BD673-75F3-ABB0-7A3E-DAFBD08CDC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87E57-000B-4843-BBE8-ACBB5EAA7A2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93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35663-F9BF-A83D-3AB7-332B2309E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72725-A0BE-4D0B-44A9-127E5C80A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8A61F-A6AC-2BA8-16EB-0C1C3D31F9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E43615-E5AC-BA6A-51D6-EB4F7A1B6E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87E57-000B-4843-BBE8-ACBB5EAA7A2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53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EAA07-46A1-070D-37EA-69468826D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B007D-8304-CDA2-068D-05B745A52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A2071-C775-BA77-BDDA-C1A32CE8B6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1580BF-9131-3E93-2521-C32746D458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87E57-000B-4843-BBE8-ACBB5EAA7A2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354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www.futurescalex.com/"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futurescalex.com/"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www.futurescalex.com/"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www.futurescalex.com/"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www.futurescalex.com/" TargetMode="Externa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www.futurescalex.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www.futurescalex.com/"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hyperlink" Target="http://www.futurescalex.com/" TargetMode="Externa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hyperlink" Target="http://www.futurescalex.com/"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SX_Cover Page">
    <p:spTree>
      <p:nvGrpSpPr>
        <p:cNvPr id="1" name=""/>
        <p:cNvGrpSpPr/>
        <p:nvPr/>
      </p:nvGrpSpPr>
      <p:grpSpPr>
        <a:xfrm>
          <a:off x="0" y="0"/>
          <a:ext cx="0" cy="0"/>
          <a:chOff x="0" y="0"/>
          <a:chExt cx="0" cy="0"/>
        </a:xfrm>
      </p:grpSpPr>
      <p:sp>
        <p:nvSpPr>
          <p:cNvPr id="5" name="Rectangle 4"/>
          <p:cNvSpPr/>
          <p:nvPr userDrawn="1"/>
        </p:nvSpPr>
        <p:spPr>
          <a:xfrm>
            <a:off x="0"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9" name="Freeform 8"/>
          <p:cNvSpPr/>
          <p:nvPr userDrawn="1"/>
        </p:nvSpPr>
        <p:spPr>
          <a:xfrm>
            <a:off x="7442199" y="956931"/>
            <a:ext cx="3775149" cy="5913769"/>
          </a:xfrm>
          <a:custGeom>
            <a:avLst/>
            <a:gdLst>
              <a:gd name="connsiteX0" fmla="*/ 3530600 w 3530600"/>
              <a:gd name="connsiteY0" fmla="*/ 0 h 4546600"/>
              <a:gd name="connsiteX1" fmla="*/ 0 w 3530600"/>
              <a:gd name="connsiteY1" fmla="*/ 3454400 h 4546600"/>
              <a:gd name="connsiteX2" fmla="*/ 774700 w 3530600"/>
              <a:gd name="connsiteY2" fmla="*/ 4546600 h 4546600"/>
              <a:gd name="connsiteX0" fmla="*/ 3530600 w 3530600"/>
              <a:gd name="connsiteY0" fmla="*/ 0 h 5193483"/>
              <a:gd name="connsiteX1" fmla="*/ 0 w 3530600"/>
              <a:gd name="connsiteY1" fmla="*/ 3454400 h 5193483"/>
              <a:gd name="connsiteX2" fmla="*/ 1190406 w 3530600"/>
              <a:gd name="connsiteY2" fmla="*/ 5193483 h 5193483"/>
            </a:gdLst>
            <a:ahLst/>
            <a:cxnLst>
              <a:cxn ang="0">
                <a:pos x="connsiteX0" y="connsiteY0"/>
              </a:cxn>
              <a:cxn ang="0">
                <a:pos x="connsiteX1" y="connsiteY1"/>
              </a:cxn>
              <a:cxn ang="0">
                <a:pos x="connsiteX2" y="connsiteY2"/>
              </a:cxn>
            </a:cxnLst>
            <a:rect l="l" t="t" r="r" b="b"/>
            <a:pathLst>
              <a:path w="3530600" h="5193483">
                <a:moveTo>
                  <a:pt x="3530600" y="0"/>
                </a:moveTo>
                <a:lnTo>
                  <a:pt x="0" y="3454400"/>
                </a:lnTo>
                <a:cubicBezTo>
                  <a:pt x="258233" y="3818467"/>
                  <a:pt x="932173" y="4829416"/>
                  <a:pt x="1190406" y="5193483"/>
                </a:cubicBez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10" name="object 10"/>
          <p:cNvSpPr/>
          <p:nvPr userDrawn="1"/>
        </p:nvSpPr>
        <p:spPr>
          <a:xfrm flipH="1" flipV="1">
            <a:off x="7004896" y="4368902"/>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1" name="object 10"/>
          <p:cNvSpPr/>
          <p:nvPr userDrawn="1"/>
        </p:nvSpPr>
        <p:spPr>
          <a:xfrm flipH="1">
            <a:off x="7418281" y="4850582"/>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2" name="object 10"/>
          <p:cNvSpPr/>
          <p:nvPr userDrawn="1"/>
        </p:nvSpPr>
        <p:spPr>
          <a:xfrm flipH="1">
            <a:off x="11128692" y="869795"/>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9" name="Freeform 18"/>
          <p:cNvSpPr/>
          <p:nvPr userDrawn="1"/>
        </p:nvSpPr>
        <p:spPr>
          <a:xfrm flipH="1" flipV="1">
            <a:off x="9639516" y="258"/>
            <a:ext cx="2552485" cy="2542447"/>
          </a:xfrm>
          <a:custGeom>
            <a:avLst/>
            <a:gdLst>
              <a:gd name="connsiteX0" fmla="*/ 2225481 w 2552485"/>
              <a:gd name="connsiteY0" fmla="*/ 2542447 h 2542447"/>
              <a:gd name="connsiteX1" fmla="*/ 0 w 2552485"/>
              <a:gd name="connsiteY1" fmla="*/ 2542447 h 2542447"/>
              <a:gd name="connsiteX2" fmla="*/ 0 w 2552485"/>
              <a:gd name="connsiteY2" fmla="*/ 334964 h 2542447"/>
              <a:gd name="connsiteX3" fmla="*/ 37698 w 2552485"/>
              <a:gd name="connsiteY3" fmla="*/ 305048 h 2542447"/>
              <a:gd name="connsiteX4" fmla="*/ 138615 w 2552485"/>
              <a:gd name="connsiteY4" fmla="*/ 236877 h 2542447"/>
              <a:gd name="connsiteX5" fmla="*/ 244861 w 2552485"/>
              <a:gd name="connsiteY5" fmla="*/ 176472 h 2542447"/>
              <a:gd name="connsiteX6" fmla="*/ 356028 w 2552485"/>
              <a:gd name="connsiteY6" fmla="*/ 124243 h 2542447"/>
              <a:gd name="connsiteX7" fmla="*/ 471709 w 2552485"/>
              <a:gd name="connsiteY7" fmla="*/ 80602 h 2542447"/>
              <a:gd name="connsiteX8" fmla="*/ 591498 w 2552485"/>
              <a:gd name="connsiteY8" fmla="*/ 45948 h 2542447"/>
              <a:gd name="connsiteX9" fmla="*/ 714986 w 2552485"/>
              <a:gd name="connsiteY9" fmla="*/ 20692 h 2542447"/>
              <a:gd name="connsiteX10" fmla="*/ 841770 w 2552485"/>
              <a:gd name="connsiteY10" fmla="*/ 5241 h 2542447"/>
              <a:gd name="connsiteX11" fmla="*/ 971442 w 2552485"/>
              <a:gd name="connsiteY11" fmla="*/ 0 h 2542447"/>
              <a:gd name="connsiteX12" fmla="*/ 1101111 w 2552485"/>
              <a:gd name="connsiteY12" fmla="*/ 5241 h 2542447"/>
              <a:gd name="connsiteX13" fmla="*/ 1227895 w 2552485"/>
              <a:gd name="connsiteY13" fmla="*/ 20692 h 2542447"/>
              <a:gd name="connsiteX14" fmla="*/ 1351383 w 2552485"/>
              <a:gd name="connsiteY14" fmla="*/ 45948 h 2542447"/>
              <a:gd name="connsiteX15" fmla="*/ 1471171 w 2552485"/>
              <a:gd name="connsiteY15" fmla="*/ 80602 h 2542447"/>
              <a:gd name="connsiteX16" fmla="*/ 1586853 w 2552485"/>
              <a:gd name="connsiteY16" fmla="*/ 124243 h 2542447"/>
              <a:gd name="connsiteX17" fmla="*/ 1698020 w 2552485"/>
              <a:gd name="connsiteY17" fmla="*/ 176472 h 2542447"/>
              <a:gd name="connsiteX18" fmla="*/ 1804266 w 2552485"/>
              <a:gd name="connsiteY18" fmla="*/ 236877 h 2542447"/>
              <a:gd name="connsiteX19" fmla="*/ 1905183 w 2552485"/>
              <a:gd name="connsiteY19" fmla="*/ 305048 h 2542447"/>
              <a:gd name="connsiteX20" fmla="*/ 2000367 w 2552485"/>
              <a:gd name="connsiteY20" fmla="*/ 380583 h 2542447"/>
              <a:gd name="connsiteX21" fmla="*/ 2089408 w 2552485"/>
              <a:gd name="connsiteY21" fmla="*/ 463077 h 2542447"/>
              <a:gd name="connsiteX22" fmla="*/ 2171898 w 2552485"/>
              <a:gd name="connsiteY22" fmla="*/ 552115 h 2542447"/>
              <a:gd name="connsiteX23" fmla="*/ 2247434 w 2552485"/>
              <a:gd name="connsiteY23" fmla="*/ 647299 h 2542447"/>
              <a:gd name="connsiteX24" fmla="*/ 2315608 w 2552485"/>
              <a:gd name="connsiteY24" fmla="*/ 748216 h 2542447"/>
              <a:gd name="connsiteX25" fmla="*/ 2376010 w 2552485"/>
              <a:gd name="connsiteY25" fmla="*/ 854462 h 2542447"/>
              <a:gd name="connsiteX26" fmla="*/ 2428238 w 2552485"/>
              <a:gd name="connsiteY26" fmla="*/ 965629 h 2542447"/>
              <a:gd name="connsiteX27" fmla="*/ 2471880 w 2552485"/>
              <a:gd name="connsiteY27" fmla="*/ 1081310 h 2542447"/>
              <a:gd name="connsiteX28" fmla="*/ 2506534 w 2552485"/>
              <a:gd name="connsiteY28" fmla="*/ 1201099 h 2542447"/>
              <a:gd name="connsiteX29" fmla="*/ 2531790 w 2552485"/>
              <a:gd name="connsiteY29" fmla="*/ 1324587 h 2542447"/>
              <a:gd name="connsiteX30" fmla="*/ 2547244 w 2552485"/>
              <a:gd name="connsiteY30" fmla="*/ 1451371 h 2542447"/>
              <a:gd name="connsiteX31" fmla="*/ 2552485 w 2552485"/>
              <a:gd name="connsiteY31" fmla="*/ 1581043 h 2542447"/>
              <a:gd name="connsiteX32" fmla="*/ 2547244 w 2552485"/>
              <a:gd name="connsiteY32" fmla="*/ 1710712 h 2542447"/>
              <a:gd name="connsiteX33" fmla="*/ 2531790 w 2552485"/>
              <a:gd name="connsiteY33" fmla="*/ 1837496 h 2542447"/>
              <a:gd name="connsiteX34" fmla="*/ 2506534 w 2552485"/>
              <a:gd name="connsiteY34" fmla="*/ 1960984 h 2542447"/>
              <a:gd name="connsiteX35" fmla="*/ 2471880 w 2552485"/>
              <a:gd name="connsiteY35" fmla="*/ 2080772 h 2542447"/>
              <a:gd name="connsiteX36" fmla="*/ 2428238 w 2552485"/>
              <a:gd name="connsiteY36" fmla="*/ 2196454 h 2542447"/>
              <a:gd name="connsiteX37" fmla="*/ 2376010 w 2552485"/>
              <a:gd name="connsiteY37" fmla="*/ 2307621 h 2542447"/>
              <a:gd name="connsiteX38" fmla="*/ 2315608 w 2552485"/>
              <a:gd name="connsiteY38" fmla="*/ 2413867 h 2542447"/>
              <a:gd name="connsiteX39" fmla="*/ 2247434 w 2552485"/>
              <a:gd name="connsiteY39" fmla="*/ 2514784 h 25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52485" h="2542447">
                <a:moveTo>
                  <a:pt x="2225481" y="2542447"/>
                </a:moveTo>
                <a:lnTo>
                  <a:pt x="0" y="2542447"/>
                </a:lnTo>
                <a:lnTo>
                  <a:pt x="0" y="334964"/>
                </a:lnTo>
                <a:lnTo>
                  <a:pt x="37698" y="305048"/>
                </a:lnTo>
                <a:lnTo>
                  <a:pt x="138615" y="236877"/>
                </a:lnTo>
                <a:lnTo>
                  <a:pt x="244861" y="176472"/>
                </a:lnTo>
                <a:lnTo>
                  <a:pt x="356028" y="124243"/>
                </a:lnTo>
                <a:lnTo>
                  <a:pt x="471709" y="80602"/>
                </a:lnTo>
                <a:lnTo>
                  <a:pt x="591498" y="45948"/>
                </a:lnTo>
                <a:lnTo>
                  <a:pt x="714986" y="20692"/>
                </a:lnTo>
                <a:lnTo>
                  <a:pt x="841770" y="5241"/>
                </a:lnTo>
                <a:lnTo>
                  <a:pt x="971442" y="0"/>
                </a:lnTo>
                <a:lnTo>
                  <a:pt x="1101111" y="5241"/>
                </a:lnTo>
                <a:lnTo>
                  <a:pt x="1227895" y="20692"/>
                </a:lnTo>
                <a:lnTo>
                  <a:pt x="1351383" y="45948"/>
                </a:lnTo>
                <a:lnTo>
                  <a:pt x="1471171" y="80602"/>
                </a:lnTo>
                <a:lnTo>
                  <a:pt x="1586853" y="124243"/>
                </a:lnTo>
                <a:lnTo>
                  <a:pt x="1698020" y="176472"/>
                </a:lnTo>
                <a:lnTo>
                  <a:pt x="1804266" y="236877"/>
                </a:lnTo>
                <a:lnTo>
                  <a:pt x="1905183" y="305048"/>
                </a:lnTo>
                <a:lnTo>
                  <a:pt x="2000367" y="380583"/>
                </a:lnTo>
                <a:lnTo>
                  <a:pt x="2089408" y="463077"/>
                </a:lnTo>
                <a:lnTo>
                  <a:pt x="2171898" y="552115"/>
                </a:lnTo>
                <a:lnTo>
                  <a:pt x="2247434" y="647299"/>
                </a:lnTo>
                <a:lnTo>
                  <a:pt x="2315608" y="748216"/>
                </a:lnTo>
                <a:lnTo>
                  <a:pt x="2376010" y="854462"/>
                </a:lnTo>
                <a:lnTo>
                  <a:pt x="2428238" y="965629"/>
                </a:lnTo>
                <a:lnTo>
                  <a:pt x="2471880" y="1081310"/>
                </a:lnTo>
                <a:lnTo>
                  <a:pt x="2506534" y="1201099"/>
                </a:lnTo>
                <a:lnTo>
                  <a:pt x="2531790" y="1324587"/>
                </a:lnTo>
                <a:lnTo>
                  <a:pt x="2547244" y="1451371"/>
                </a:lnTo>
                <a:lnTo>
                  <a:pt x="2552485" y="1581043"/>
                </a:lnTo>
                <a:lnTo>
                  <a:pt x="2547244" y="1710712"/>
                </a:lnTo>
                <a:lnTo>
                  <a:pt x="2531790" y="1837496"/>
                </a:lnTo>
                <a:lnTo>
                  <a:pt x="2506534" y="1960984"/>
                </a:lnTo>
                <a:lnTo>
                  <a:pt x="2471880" y="2080772"/>
                </a:lnTo>
                <a:lnTo>
                  <a:pt x="2428238" y="2196454"/>
                </a:lnTo>
                <a:lnTo>
                  <a:pt x="2376010" y="2307621"/>
                </a:lnTo>
                <a:lnTo>
                  <a:pt x="2315608" y="2413867"/>
                </a:lnTo>
                <a:lnTo>
                  <a:pt x="2247434" y="2514784"/>
                </a:lnTo>
                <a:close/>
              </a:path>
            </a:pathLst>
          </a:custGeom>
          <a:solidFill>
            <a:srgbClr val="06A491">
              <a:alpha val="10000"/>
            </a:srgb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300" y="1016000"/>
            <a:ext cx="2561356" cy="329586"/>
          </a:xfrm>
          <a:prstGeom prst="rect">
            <a:avLst/>
          </a:prstGeom>
        </p:spPr>
      </p:pic>
      <p:sp>
        <p:nvSpPr>
          <p:cNvPr id="15" name="Rectangle 14"/>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16" name="object 4"/>
          <p:cNvSpPr txBox="1"/>
          <p:nvPr userDrawn="1"/>
        </p:nvSpPr>
        <p:spPr>
          <a:xfrm>
            <a:off x="9310406" y="6434494"/>
            <a:ext cx="1867499" cy="123111"/>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F2F2F2"/>
                </a:solidFill>
                <a:effectLst/>
                <a:uLnTx/>
                <a:uFillTx/>
                <a:latin typeface="Verdana"/>
                <a:ea typeface="+mn-ea"/>
                <a:cs typeface="Verdana"/>
              </a:rPr>
              <a:t>©</a:t>
            </a:r>
            <a:r>
              <a:rPr kumimoji="0" lang="en-US" sz="800" b="0" i="0" u="none" strike="noStrike" kern="1200" cap="none" spc="0" normalizeH="0" baseline="0" noProof="0">
                <a:ln>
                  <a:noFill/>
                </a:ln>
                <a:solidFill>
                  <a:srgbClr val="F2F2F2"/>
                </a:solidFill>
                <a:effectLst/>
                <a:uLnTx/>
                <a:uFillTx/>
                <a:latin typeface="Verdana"/>
                <a:ea typeface="+mn-ea"/>
                <a:cs typeface="Verdana"/>
              </a:rPr>
              <a:t> </a:t>
            </a:r>
            <a:r>
              <a:rPr kumimoji="0" sz="800" b="0" i="0" u="none" strike="noStrike" kern="1200" cap="none" spc="0" normalizeH="0" baseline="0" noProof="0">
                <a:ln>
                  <a:noFill/>
                </a:ln>
                <a:solidFill>
                  <a:srgbClr val="F2F2F2"/>
                </a:solidFill>
                <a:effectLst/>
                <a:uLnTx/>
                <a:uFillTx/>
                <a:latin typeface="Verdana"/>
                <a:ea typeface="+mn-ea"/>
                <a:cs typeface="Verdana"/>
              </a:rPr>
              <a:t>2024 FutureScaleX </a:t>
            </a:r>
            <a:r>
              <a:rPr kumimoji="0" lang="en-US" sz="800" b="0" i="0" u="none" strike="noStrike" kern="1200" cap="none" spc="0" normalizeH="0" baseline="0" noProof="0">
                <a:ln>
                  <a:noFill/>
                </a:ln>
                <a:solidFill>
                  <a:srgbClr val="F2F2F2"/>
                </a:solidFill>
                <a:effectLst/>
                <a:uLnTx/>
                <a:uFillTx/>
                <a:latin typeface="Verdana"/>
                <a:ea typeface="+mn-ea"/>
                <a:cs typeface="Verdana"/>
              </a:rPr>
              <a:t>| Confidential</a:t>
            </a:r>
            <a:endParaRPr kumimoji="0" sz="800" b="0" i="0" u="none" strike="noStrike" kern="1200" cap="none" spc="0" normalizeH="0" baseline="0" noProof="0">
              <a:ln>
                <a:noFill/>
              </a:ln>
              <a:solidFill>
                <a:srgbClr val="F2F2F2"/>
              </a:solidFill>
              <a:effectLst/>
              <a:uLnTx/>
              <a:uFillTx/>
              <a:latin typeface="Verdana"/>
              <a:ea typeface="+mn-ea"/>
              <a:cs typeface="Verdana"/>
            </a:endParaRPr>
          </a:p>
        </p:txBody>
      </p:sp>
      <p:sp>
        <p:nvSpPr>
          <p:cNvPr id="2" name="Title 1"/>
          <p:cNvSpPr>
            <a:spLocks noGrp="1"/>
          </p:cNvSpPr>
          <p:nvPr>
            <p:ph type="ctrTitle"/>
          </p:nvPr>
        </p:nvSpPr>
        <p:spPr>
          <a:xfrm>
            <a:off x="1003300" y="2501900"/>
            <a:ext cx="7144832" cy="1538883"/>
          </a:xfrm>
        </p:spPr>
        <p:txBody>
          <a:bodyPr vert="horz" wrap="square" lIns="0" tIns="0" rIns="0" bIns="0" rtlCol="0" anchor="t">
            <a:spAutoFit/>
          </a:bodyPr>
          <a:lstStyle>
            <a:lvl1pPr>
              <a:defRPr lang="en-US" sz="5000" dirty="0">
                <a:solidFill>
                  <a:srgbClr val="06A491"/>
                </a:solidFill>
              </a:defRPr>
            </a:lvl1pPr>
          </a:lstStyle>
          <a:p>
            <a:pPr marL="0" lvl="0"/>
            <a:r>
              <a:rPr lang="en-US"/>
              <a:t>Click to edit Master title style</a:t>
            </a:r>
          </a:p>
        </p:txBody>
      </p:sp>
      <p:sp>
        <p:nvSpPr>
          <p:cNvPr id="24" name="Text Placeholder 23"/>
          <p:cNvSpPr>
            <a:spLocks noGrp="1"/>
          </p:cNvSpPr>
          <p:nvPr>
            <p:ph type="body" sz="quarter" idx="11" hasCustomPrompt="1"/>
          </p:nvPr>
        </p:nvSpPr>
        <p:spPr>
          <a:xfrm>
            <a:off x="1003300" y="2151678"/>
            <a:ext cx="3441648" cy="246221"/>
          </a:xfrm>
        </p:spPr>
        <p:txBody>
          <a:bodyPr wrap="none" anchor="ctr">
            <a:spAutoFit/>
          </a:bodyPr>
          <a:lstStyle>
            <a:lvl1pPr marL="0" indent="0">
              <a:buNone/>
              <a:defRPr sz="1600">
                <a:solidFill>
                  <a:srgbClr val="FFFFFF"/>
                </a:solidFill>
              </a:defRPr>
            </a:lvl1pPr>
          </a:lstStyle>
          <a:p>
            <a:pPr lvl="0"/>
            <a:r>
              <a:rPr lang="en-US"/>
              <a:t>DELIVERABLE / DOCUMENT TYPE</a:t>
            </a:r>
          </a:p>
        </p:txBody>
      </p:sp>
      <p:sp>
        <p:nvSpPr>
          <p:cNvPr id="30" name="Text Placeholder 29"/>
          <p:cNvSpPr>
            <a:spLocks noGrp="1"/>
          </p:cNvSpPr>
          <p:nvPr>
            <p:ph type="body" sz="quarter" idx="13" hasCustomPrompt="1"/>
          </p:nvPr>
        </p:nvSpPr>
        <p:spPr>
          <a:xfrm>
            <a:off x="1003300" y="5386994"/>
            <a:ext cx="2452594" cy="276999"/>
          </a:xfrm>
        </p:spPr>
        <p:txBody>
          <a:bodyPr wrap="none">
            <a:spAutoFit/>
          </a:bodyPr>
          <a:lstStyle>
            <a:lvl1pPr marL="0" indent="0">
              <a:buNone/>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Client: [Client name]</a:t>
            </a:r>
          </a:p>
        </p:txBody>
      </p:sp>
      <p:sp>
        <p:nvSpPr>
          <p:cNvPr id="31" name="Text Placeholder 2"/>
          <p:cNvSpPr>
            <a:spLocks noGrp="1"/>
          </p:cNvSpPr>
          <p:nvPr>
            <p:ph type="body" idx="14" hasCustomPrompt="1"/>
          </p:nvPr>
        </p:nvSpPr>
        <p:spPr>
          <a:xfrm>
            <a:off x="1003300" y="4203700"/>
            <a:ext cx="5902104" cy="461665"/>
          </a:xfrm>
        </p:spPr>
        <p:txBody>
          <a:bodyPr>
            <a:spAutoFit/>
          </a:bodyPr>
          <a:lstStyle>
            <a:lvl1pPr marL="0" indent="0">
              <a:spcBef>
                <a:spcPts val="0"/>
              </a:spcBef>
              <a:buNone/>
              <a:defRPr sz="30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subtitle here</a:t>
            </a:r>
          </a:p>
        </p:txBody>
      </p:sp>
      <p:sp>
        <p:nvSpPr>
          <p:cNvPr id="26" name="Text Placeholder 25"/>
          <p:cNvSpPr>
            <a:spLocks noGrp="1"/>
          </p:cNvSpPr>
          <p:nvPr>
            <p:ph type="body" sz="quarter" idx="12" hasCustomPrompt="1"/>
          </p:nvPr>
        </p:nvSpPr>
        <p:spPr>
          <a:xfrm>
            <a:off x="1003300" y="6388327"/>
            <a:ext cx="1968488" cy="215444"/>
          </a:xfrm>
        </p:spPr>
        <p:txBody>
          <a:bodyPr wrap="none">
            <a:spAutoFit/>
          </a:bodyPr>
          <a:lstStyle>
            <a:lvl1pPr marL="0" indent="0">
              <a:buNone/>
              <a:defRPr sz="1400">
                <a:solidFill>
                  <a:srgbClr val="FFFFFF"/>
                </a:solidFill>
              </a:defRPr>
            </a:lvl1pPr>
            <a:lvl5pPr>
              <a:defRPr/>
            </a:lvl5pPr>
          </a:lstStyle>
          <a:p>
            <a:pPr lvl="0"/>
            <a:r>
              <a:rPr lang="en-US"/>
              <a:t>Date: DD Month YYYY</a:t>
            </a:r>
          </a:p>
        </p:txBody>
      </p:sp>
    </p:spTree>
    <p:extLst>
      <p:ext uri="{BB962C8B-B14F-4D97-AF65-F5344CB8AC3E}">
        <p14:creationId xmlns:p14="http://schemas.microsoft.com/office/powerpoint/2010/main" val="311405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SX_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5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FSX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56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SX_Title only">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Click to edit Master title style [Font 28pt bold]</a:t>
            </a:r>
            <a:br>
              <a:rPr lang="en-US"/>
            </a:br>
            <a:endParaRPr lang="en-US"/>
          </a:p>
        </p:txBody>
      </p:sp>
    </p:spTree>
    <p:extLst>
      <p:ext uri="{BB962C8B-B14F-4D97-AF65-F5344CB8AC3E}">
        <p14:creationId xmlns:p14="http://schemas.microsoft.com/office/powerpoint/2010/main" val="313908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FSX_Cover Page">
    <p:spTree>
      <p:nvGrpSpPr>
        <p:cNvPr id="1" name=""/>
        <p:cNvGrpSpPr/>
        <p:nvPr/>
      </p:nvGrpSpPr>
      <p:grpSpPr>
        <a:xfrm>
          <a:off x="0" y="0"/>
          <a:ext cx="0" cy="0"/>
          <a:chOff x="0" y="0"/>
          <a:chExt cx="0" cy="0"/>
        </a:xfrm>
      </p:grpSpPr>
      <p:sp>
        <p:nvSpPr>
          <p:cNvPr id="5" name="Rectangle 4"/>
          <p:cNvSpPr/>
          <p:nvPr userDrawn="1"/>
        </p:nvSpPr>
        <p:spPr>
          <a:xfrm>
            <a:off x="0"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7442199" y="956931"/>
            <a:ext cx="3775149" cy="5913769"/>
          </a:xfrm>
          <a:custGeom>
            <a:avLst/>
            <a:gdLst>
              <a:gd name="connsiteX0" fmla="*/ 3530600 w 3530600"/>
              <a:gd name="connsiteY0" fmla="*/ 0 h 4546600"/>
              <a:gd name="connsiteX1" fmla="*/ 0 w 3530600"/>
              <a:gd name="connsiteY1" fmla="*/ 3454400 h 4546600"/>
              <a:gd name="connsiteX2" fmla="*/ 774700 w 3530600"/>
              <a:gd name="connsiteY2" fmla="*/ 4546600 h 4546600"/>
              <a:gd name="connsiteX0" fmla="*/ 3530600 w 3530600"/>
              <a:gd name="connsiteY0" fmla="*/ 0 h 5193483"/>
              <a:gd name="connsiteX1" fmla="*/ 0 w 3530600"/>
              <a:gd name="connsiteY1" fmla="*/ 3454400 h 5193483"/>
              <a:gd name="connsiteX2" fmla="*/ 1190406 w 3530600"/>
              <a:gd name="connsiteY2" fmla="*/ 5193483 h 5193483"/>
            </a:gdLst>
            <a:ahLst/>
            <a:cxnLst>
              <a:cxn ang="0">
                <a:pos x="connsiteX0" y="connsiteY0"/>
              </a:cxn>
              <a:cxn ang="0">
                <a:pos x="connsiteX1" y="connsiteY1"/>
              </a:cxn>
              <a:cxn ang="0">
                <a:pos x="connsiteX2" y="connsiteY2"/>
              </a:cxn>
            </a:cxnLst>
            <a:rect l="l" t="t" r="r" b="b"/>
            <a:pathLst>
              <a:path w="3530600" h="5193483">
                <a:moveTo>
                  <a:pt x="3530600" y="0"/>
                </a:moveTo>
                <a:lnTo>
                  <a:pt x="0" y="3454400"/>
                </a:lnTo>
                <a:cubicBezTo>
                  <a:pt x="258233" y="3818467"/>
                  <a:pt x="932173" y="4829416"/>
                  <a:pt x="1190406" y="5193483"/>
                </a:cubicBez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0"/>
          <p:cNvSpPr/>
          <p:nvPr userDrawn="1"/>
        </p:nvSpPr>
        <p:spPr>
          <a:xfrm flipH="1" flipV="1">
            <a:off x="7004896" y="4368902"/>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endParaRPr/>
          </a:p>
        </p:txBody>
      </p:sp>
      <p:sp>
        <p:nvSpPr>
          <p:cNvPr id="11" name="object 10"/>
          <p:cNvSpPr/>
          <p:nvPr userDrawn="1"/>
        </p:nvSpPr>
        <p:spPr>
          <a:xfrm flipH="1">
            <a:off x="7418281" y="4850582"/>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sp>
        <p:nvSpPr>
          <p:cNvPr id="12" name="object 10"/>
          <p:cNvSpPr/>
          <p:nvPr userDrawn="1"/>
        </p:nvSpPr>
        <p:spPr>
          <a:xfrm flipH="1">
            <a:off x="11128692" y="869795"/>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sp>
        <p:nvSpPr>
          <p:cNvPr id="19" name="Freeform 18"/>
          <p:cNvSpPr/>
          <p:nvPr userDrawn="1"/>
        </p:nvSpPr>
        <p:spPr>
          <a:xfrm flipH="1" flipV="1">
            <a:off x="9639516" y="258"/>
            <a:ext cx="2552485" cy="2542447"/>
          </a:xfrm>
          <a:custGeom>
            <a:avLst/>
            <a:gdLst>
              <a:gd name="connsiteX0" fmla="*/ 2225481 w 2552485"/>
              <a:gd name="connsiteY0" fmla="*/ 2542447 h 2542447"/>
              <a:gd name="connsiteX1" fmla="*/ 0 w 2552485"/>
              <a:gd name="connsiteY1" fmla="*/ 2542447 h 2542447"/>
              <a:gd name="connsiteX2" fmla="*/ 0 w 2552485"/>
              <a:gd name="connsiteY2" fmla="*/ 334964 h 2542447"/>
              <a:gd name="connsiteX3" fmla="*/ 37698 w 2552485"/>
              <a:gd name="connsiteY3" fmla="*/ 305048 h 2542447"/>
              <a:gd name="connsiteX4" fmla="*/ 138615 w 2552485"/>
              <a:gd name="connsiteY4" fmla="*/ 236877 h 2542447"/>
              <a:gd name="connsiteX5" fmla="*/ 244861 w 2552485"/>
              <a:gd name="connsiteY5" fmla="*/ 176472 h 2542447"/>
              <a:gd name="connsiteX6" fmla="*/ 356028 w 2552485"/>
              <a:gd name="connsiteY6" fmla="*/ 124243 h 2542447"/>
              <a:gd name="connsiteX7" fmla="*/ 471709 w 2552485"/>
              <a:gd name="connsiteY7" fmla="*/ 80602 h 2542447"/>
              <a:gd name="connsiteX8" fmla="*/ 591498 w 2552485"/>
              <a:gd name="connsiteY8" fmla="*/ 45948 h 2542447"/>
              <a:gd name="connsiteX9" fmla="*/ 714986 w 2552485"/>
              <a:gd name="connsiteY9" fmla="*/ 20692 h 2542447"/>
              <a:gd name="connsiteX10" fmla="*/ 841770 w 2552485"/>
              <a:gd name="connsiteY10" fmla="*/ 5241 h 2542447"/>
              <a:gd name="connsiteX11" fmla="*/ 971442 w 2552485"/>
              <a:gd name="connsiteY11" fmla="*/ 0 h 2542447"/>
              <a:gd name="connsiteX12" fmla="*/ 1101111 w 2552485"/>
              <a:gd name="connsiteY12" fmla="*/ 5241 h 2542447"/>
              <a:gd name="connsiteX13" fmla="*/ 1227895 w 2552485"/>
              <a:gd name="connsiteY13" fmla="*/ 20692 h 2542447"/>
              <a:gd name="connsiteX14" fmla="*/ 1351383 w 2552485"/>
              <a:gd name="connsiteY14" fmla="*/ 45948 h 2542447"/>
              <a:gd name="connsiteX15" fmla="*/ 1471171 w 2552485"/>
              <a:gd name="connsiteY15" fmla="*/ 80602 h 2542447"/>
              <a:gd name="connsiteX16" fmla="*/ 1586853 w 2552485"/>
              <a:gd name="connsiteY16" fmla="*/ 124243 h 2542447"/>
              <a:gd name="connsiteX17" fmla="*/ 1698020 w 2552485"/>
              <a:gd name="connsiteY17" fmla="*/ 176472 h 2542447"/>
              <a:gd name="connsiteX18" fmla="*/ 1804266 w 2552485"/>
              <a:gd name="connsiteY18" fmla="*/ 236877 h 2542447"/>
              <a:gd name="connsiteX19" fmla="*/ 1905183 w 2552485"/>
              <a:gd name="connsiteY19" fmla="*/ 305048 h 2542447"/>
              <a:gd name="connsiteX20" fmla="*/ 2000367 w 2552485"/>
              <a:gd name="connsiteY20" fmla="*/ 380583 h 2542447"/>
              <a:gd name="connsiteX21" fmla="*/ 2089408 w 2552485"/>
              <a:gd name="connsiteY21" fmla="*/ 463077 h 2542447"/>
              <a:gd name="connsiteX22" fmla="*/ 2171898 w 2552485"/>
              <a:gd name="connsiteY22" fmla="*/ 552115 h 2542447"/>
              <a:gd name="connsiteX23" fmla="*/ 2247434 w 2552485"/>
              <a:gd name="connsiteY23" fmla="*/ 647299 h 2542447"/>
              <a:gd name="connsiteX24" fmla="*/ 2315608 w 2552485"/>
              <a:gd name="connsiteY24" fmla="*/ 748216 h 2542447"/>
              <a:gd name="connsiteX25" fmla="*/ 2376010 w 2552485"/>
              <a:gd name="connsiteY25" fmla="*/ 854462 h 2542447"/>
              <a:gd name="connsiteX26" fmla="*/ 2428238 w 2552485"/>
              <a:gd name="connsiteY26" fmla="*/ 965629 h 2542447"/>
              <a:gd name="connsiteX27" fmla="*/ 2471880 w 2552485"/>
              <a:gd name="connsiteY27" fmla="*/ 1081310 h 2542447"/>
              <a:gd name="connsiteX28" fmla="*/ 2506534 w 2552485"/>
              <a:gd name="connsiteY28" fmla="*/ 1201099 h 2542447"/>
              <a:gd name="connsiteX29" fmla="*/ 2531790 w 2552485"/>
              <a:gd name="connsiteY29" fmla="*/ 1324587 h 2542447"/>
              <a:gd name="connsiteX30" fmla="*/ 2547244 w 2552485"/>
              <a:gd name="connsiteY30" fmla="*/ 1451371 h 2542447"/>
              <a:gd name="connsiteX31" fmla="*/ 2552485 w 2552485"/>
              <a:gd name="connsiteY31" fmla="*/ 1581043 h 2542447"/>
              <a:gd name="connsiteX32" fmla="*/ 2547244 w 2552485"/>
              <a:gd name="connsiteY32" fmla="*/ 1710712 h 2542447"/>
              <a:gd name="connsiteX33" fmla="*/ 2531790 w 2552485"/>
              <a:gd name="connsiteY33" fmla="*/ 1837496 h 2542447"/>
              <a:gd name="connsiteX34" fmla="*/ 2506534 w 2552485"/>
              <a:gd name="connsiteY34" fmla="*/ 1960984 h 2542447"/>
              <a:gd name="connsiteX35" fmla="*/ 2471880 w 2552485"/>
              <a:gd name="connsiteY35" fmla="*/ 2080772 h 2542447"/>
              <a:gd name="connsiteX36" fmla="*/ 2428238 w 2552485"/>
              <a:gd name="connsiteY36" fmla="*/ 2196454 h 2542447"/>
              <a:gd name="connsiteX37" fmla="*/ 2376010 w 2552485"/>
              <a:gd name="connsiteY37" fmla="*/ 2307621 h 2542447"/>
              <a:gd name="connsiteX38" fmla="*/ 2315608 w 2552485"/>
              <a:gd name="connsiteY38" fmla="*/ 2413867 h 2542447"/>
              <a:gd name="connsiteX39" fmla="*/ 2247434 w 2552485"/>
              <a:gd name="connsiteY39" fmla="*/ 2514784 h 25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52485" h="2542447">
                <a:moveTo>
                  <a:pt x="2225481" y="2542447"/>
                </a:moveTo>
                <a:lnTo>
                  <a:pt x="0" y="2542447"/>
                </a:lnTo>
                <a:lnTo>
                  <a:pt x="0" y="334964"/>
                </a:lnTo>
                <a:lnTo>
                  <a:pt x="37698" y="305048"/>
                </a:lnTo>
                <a:lnTo>
                  <a:pt x="138615" y="236877"/>
                </a:lnTo>
                <a:lnTo>
                  <a:pt x="244861" y="176472"/>
                </a:lnTo>
                <a:lnTo>
                  <a:pt x="356028" y="124243"/>
                </a:lnTo>
                <a:lnTo>
                  <a:pt x="471709" y="80602"/>
                </a:lnTo>
                <a:lnTo>
                  <a:pt x="591498" y="45948"/>
                </a:lnTo>
                <a:lnTo>
                  <a:pt x="714986" y="20692"/>
                </a:lnTo>
                <a:lnTo>
                  <a:pt x="841770" y="5241"/>
                </a:lnTo>
                <a:lnTo>
                  <a:pt x="971442" y="0"/>
                </a:lnTo>
                <a:lnTo>
                  <a:pt x="1101111" y="5241"/>
                </a:lnTo>
                <a:lnTo>
                  <a:pt x="1227895" y="20692"/>
                </a:lnTo>
                <a:lnTo>
                  <a:pt x="1351383" y="45948"/>
                </a:lnTo>
                <a:lnTo>
                  <a:pt x="1471171" y="80602"/>
                </a:lnTo>
                <a:lnTo>
                  <a:pt x="1586853" y="124243"/>
                </a:lnTo>
                <a:lnTo>
                  <a:pt x="1698020" y="176472"/>
                </a:lnTo>
                <a:lnTo>
                  <a:pt x="1804266" y="236877"/>
                </a:lnTo>
                <a:lnTo>
                  <a:pt x="1905183" y="305048"/>
                </a:lnTo>
                <a:lnTo>
                  <a:pt x="2000367" y="380583"/>
                </a:lnTo>
                <a:lnTo>
                  <a:pt x="2089408" y="463077"/>
                </a:lnTo>
                <a:lnTo>
                  <a:pt x="2171898" y="552115"/>
                </a:lnTo>
                <a:lnTo>
                  <a:pt x="2247434" y="647299"/>
                </a:lnTo>
                <a:lnTo>
                  <a:pt x="2315608" y="748216"/>
                </a:lnTo>
                <a:lnTo>
                  <a:pt x="2376010" y="854462"/>
                </a:lnTo>
                <a:lnTo>
                  <a:pt x="2428238" y="965629"/>
                </a:lnTo>
                <a:lnTo>
                  <a:pt x="2471880" y="1081310"/>
                </a:lnTo>
                <a:lnTo>
                  <a:pt x="2506534" y="1201099"/>
                </a:lnTo>
                <a:lnTo>
                  <a:pt x="2531790" y="1324587"/>
                </a:lnTo>
                <a:lnTo>
                  <a:pt x="2547244" y="1451371"/>
                </a:lnTo>
                <a:lnTo>
                  <a:pt x="2552485" y="1581043"/>
                </a:lnTo>
                <a:lnTo>
                  <a:pt x="2547244" y="1710712"/>
                </a:lnTo>
                <a:lnTo>
                  <a:pt x="2531790" y="1837496"/>
                </a:lnTo>
                <a:lnTo>
                  <a:pt x="2506534" y="1960984"/>
                </a:lnTo>
                <a:lnTo>
                  <a:pt x="2471880" y="2080772"/>
                </a:lnTo>
                <a:lnTo>
                  <a:pt x="2428238" y="2196454"/>
                </a:lnTo>
                <a:lnTo>
                  <a:pt x="2376010" y="2307621"/>
                </a:lnTo>
                <a:lnTo>
                  <a:pt x="2315608" y="2413867"/>
                </a:lnTo>
                <a:lnTo>
                  <a:pt x="2247434" y="2514784"/>
                </a:lnTo>
                <a:close/>
              </a:path>
            </a:pathLst>
          </a:custGeom>
          <a:solidFill>
            <a:srgbClr val="06A491">
              <a:alpha val="10000"/>
            </a:srgbClr>
          </a:solidFill>
        </p:spPr>
        <p:txBody>
          <a:bodyPr wrap="square" lIns="0" tIns="0" rIns="0" bIns="0" rtlCol="0">
            <a:noAutofit/>
          </a:bodyPr>
          <a:lstStyle/>
          <a:p>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300" y="1016000"/>
            <a:ext cx="2561356" cy="329586"/>
          </a:xfrm>
          <a:prstGeom prst="rect">
            <a:avLst/>
          </a:prstGeom>
        </p:spPr>
      </p:pic>
      <p:sp>
        <p:nvSpPr>
          <p:cNvPr id="15" name="Rectangle 14"/>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4"/>
          <p:cNvSpPr txBox="1"/>
          <p:nvPr userDrawn="1"/>
        </p:nvSpPr>
        <p:spPr>
          <a:xfrm>
            <a:off x="9310406" y="6434494"/>
            <a:ext cx="1867499" cy="123111"/>
          </a:xfrm>
          <a:prstGeom prst="rect">
            <a:avLst/>
          </a:prstGeom>
        </p:spPr>
        <p:txBody>
          <a:bodyPr vert="horz" wrap="none" lIns="0" tIns="0" rIns="0" bIns="0" rtlCol="0">
            <a:spAutoFit/>
          </a:bodyPr>
          <a:lstStyle/>
          <a:p>
            <a:pPr marL="12700" algn="r">
              <a:lnSpc>
                <a:spcPct val="100000"/>
              </a:lnSpc>
            </a:pPr>
            <a:r>
              <a:rPr sz="800">
                <a:solidFill>
                  <a:schemeClr val="bg1"/>
                </a:solidFill>
                <a:latin typeface="Verdana"/>
                <a:cs typeface="Verdana"/>
              </a:rPr>
              <a:t>©</a:t>
            </a:r>
            <a:r>
              <a:rPr lang="en-US" sz="800">
                <a:solidFill>
                  <a:schemeClr val="bg1"/>
                </a:solidFill>
                <a:latin typeface="Verdana"/>
                <a:cs typeface="Verdana"/>
              </a:rPr>
              <a:t> </a:t>
            </a:r>
            <a:r>
              <a:rPr sz="800">
                <a:solidFill>
                  <a:schemeClr val="bg1"/>
                </a:solidFill>
                <a:latin typeface="Verdana"/>
                <a:cs typeface="Verdana"/>
              </a:rPr>
              <a:t>2024 FutureScaleX </a:t>
            </a:r>
            <a:r>
              <a:rPr lang="en-US" sz="800">
                <a:solidFill>
                  <a:schemeClr val="bg1"/>
                </a:solidFill>
                <a:latin typeface="Verdana"/>
                <a:cs typeface="Verdana"/>
              </a:rPr>
              <a:t>|</a:t>
            </a:r>
            <a:r>
              <a:rPr lang="en-US" sz="800" baseline="0">
                <a:solidFill>
                  <a:schemeClr val="bg1"/>
                </a:solidFill>
                <a:latin typeface="Verdana"/>
                <a:cs typeface="Verdana"/>
              </a:rPr>
              <a:t> </a:t>
            </a:r>
            <a:r>
              <a:rPr lang="en-US" sz="800">
                <a:solidFill>
                  <a:schemeClr val="bg1"/>
                </a:solidFill>
                <a:latin typeface="Verdana"/>
                <a:cs typeface="Verdana"/>
              </a:rPr>
              <a:t>Confidential</a:t>
            </a:r>
            <a:endParaRPr sz="800">
              <a:solidFill>
                <a:schemeClr val="bg1"/>
              </a:solidFill>
              <a:latin typeface="Verdana"/>
              <a:cs typeface="Verdana"/>
            </a:endParaRPr>
          </a:p>
        </p:txBody>
      </p:sp>
      <p:sp>
        <p:nvSpPr>
          <p:cNvPr id="2" name="Title 1"/>
          <p:cNvSpPr>
            <a:spLocks noGrp="1"/>
          </p:cNvSpPr>
          <p:nvPr>
            <p:ph type="ctrTitle"/>
          </p:nvPr>
        </p:nvSpPr>
        <p:spPr>
          <a:xfrm>
            <a:off x="1003300" y="2501900"/>
            <a:ext cx="7144832" cy="1538883"/>
          </a:xfrm>
        </p:spPr>
        <p:txBody>
          <a:bodyPr vert="horz" wrap="square" lIns="0" tIns="0" rIns="0" bIns="0" rtlCol="0" anchor="t">
            <a:spAutoFit/>
          </a:bodyPr>
          <a:lstStyle>
            <a:lvl1pPr>
              <a:defRPr lang="en-US" sz="5000" dirty="0">
                <a:solidFill>
                  <a:srgbClr val="06A491"/>
                </a:solidFill>
              </a:defRPr>
            </a:lvl1pPr>
          </a:lstStyle>
          <a:p>
            <a:pPr marL="0" lvl="0"/>
            <a:r>
              <a:rPr lang="en-US"/>
              <a:t>Click to edit Master title style</a:t>
            </a:r>
          </a:p>
        </p:txBody>
      </p:sp>
      <p:sp>
        <p:nvSpPr>
          <p:cNvPr id="24" name="Text Placeholder 23"/>
          <p:cNvSpPr>
            <a:spLocks noGrp="1"/>
          </p:cNvSpPr>
          <p:nvPr>
            <p:ph type="body" sz="quarter" idx="11" hasCustomPrompt="1"/>
          </p:nvPr>
        </p:nvSpPr>
        <p:spPr>
          <a:xfrm>
            <a:off x="1003300" y="2151678"/>
            <a:ext cx="3441648" cy="246221"/>
          </a:xfrm>
        </p:spPr>
        <p:txBody>
          <a:bodyPr wrap="none" anchor="ctr">
            <a:spAutoFit/>
          </a:bodyPr>
          <a:lstStyle>
            <a:lvl1pPr marL="0" indent="0">
              <a:buNone/>
              <a:defRPr sz="1600">
                <a:solidFill>
                  <a:srgbClr val="FFFFFF"/>
                </a:solidFill>
              </a:defRPr>
            </a:lvl1pPr>
          </a:lstStyle>
          <a:p>
            <a:pPr lvl="0"/>
            <a:r>
              <a:rPr lang="en-US"/>
              <a:t>DELIVERABLE / DOCUMENT TYPE</a:t>
            </a:r>
          </a:p>
        </p:txBody>
      </p:sp>
      <p:sp>
        <p:nvSpPr>
          <p:cNvPr id="30" name="Text Placeholder 29"/>
          <p:cNvSpPr>
            <a:spLocks noGrp="1"/>
          </p:cNvSpPr>
          <p:nvPr>
            <p:ph type="body" sz="quarter" idx="13" hasCustomPrompt="1"/>
          </p:nvPr>
        </p:nvSpPr>
        <p:spPr>
          <a:xfrm>
            <a:off x="1003300" y="5386994"/>
            <a:ext cx="2452594" cy="276999"/>
          </a:xfrm>
        </p:spPr>
        <p:txBody>
          <a:bodyPr wrap="none">
            <a:spAutoFit/>
          </a:bodyPr>
          <a:lstStyle>
            <a:lvl1pPr marL="0" indent="0">
              <a:buNone/>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Client: [Client name]</a:t>
            </a:r>
          </a:p>
        </p:txBody>
      </p:sp>
      <p:sp>
        <p:nvSpPr>
          <p:cNvPr id="31" name="Text Placeholder 2"/>
          <p:cNvSpPr>
            <a:spLocks noGrp="1"/>
          </p:cNvSpPr>
          <p:nvPr>
            <p:ph type="body" idx="14" hasCustomPrompt="1"/>
          </p:nvPr>
        </p:nvSpPr>
        <p:spPr>
          <a:xfrm>
            <a:off x="1003300" y="4203700"/>
            <a:ext cx="5902104" cy="461665"/>
          </a:xfrm>
        </p:spPr>
        <p:txBody>
          <a:bodyPr>
            <a:spAutoFit/>
          </a:bodyPr>
          <a:lstStyle>
            <a:lvl1pPr marL="0" indent="0">
              <a:spcBef>
                <a:spcPts val="0"/>
              </a:spcBef>
              <a:buNone/>
              <a:defRPr sz="30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subtitle here</a:t>
            </a:r>
          </a:p>
        </p:txBody>
      </p:sp>
      <p:sp>
        <p:nvSpPr>
          <p:cNvPr id="26" name="Text Placeholder 25"/>
          <p:cNvSpPr>
            <a:spLocks noGrp="1"/>
          </p:cNvSpPr>
          <p:nvPr>
            <p:ph type="body" sz="quarter" idx="12" hasCustomPrompt="1"/>
          </p:nvPr>
        </p:nvSpPr>
        <p:spPr>
          <a:xfrm>
            <a:off x="1003300" y="6388327"/>
            <a:ext cx="1968488" cy="215444"/>
          </a:xfrm>
        </p:spPr>
        <p:txBody>
          <a:bodyPr wrap="none">
            <a:spAutoFit/>
          </a:bodyPr>
          <a:lstStyle>
            <a:lvl1pPr marL="0" indent="0">
              <a:buNone/>
              <a:defRPr sz="1400">
                <a:solidFill>
                  <a:srgbClr val="FFFFFF"/>
                </a:solidFill>
              </a:defRPr>
            </a:lvl1pPr>
            <a:lvl5pPr>
              <a:defRPr/>
            </a:lvl5pPr>
          </a:lstStyle>
          <a:p>
            <a:pPr lvl="0"/>
            <a:r>
              <a:rPr lang="en-US"/>
              <a:t>Date: DD Month YYYY</a:t>
            </a:r>
          </a:p>
        </p:txBody>
      </p:sp>
    </p:spTree>
    <p:extLst>
      <p:ext uri="{BB962C8B-B14F-4D97-AF65-F5344CB8AC3E}">
        <p14:creationId xmlns:p14="http://schemas.microsoft.com/office/powerpoint/2010/main" val="3227279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SX_Back cover">
    <p:spTree>
      <p:nvGrpSpPr>
        <p:cNvPr id="1" name=""/>
        <p:cNvGrpSpPr/>
        <p:nvPr/>
      </p:nvGrpSpPr>
      <p:grpSpPr>
        <a:xfrm>
          <a:off x="0" y="0"/>
          <a:ext cx="0" cy="0"/>
          <a:chOff x="0" y="0"/>
          <a:chExt cx="0" cy="0"/>
        </a:xfrm>
      </p:grpSpPr>
      <p:sp>
        <p:nvSpPr>
          <p:cNvPr id="7" name="Rectangle 6"/>
          <p:cNvSpPr/>
          <p:nvPr userDrawn="1"/>
        </p:nvSpPr>
        <p:spPr>
          <a:xfrm>
            <a:off x="0" y="0"/>
            <a:ext cx="12192211" cy="6134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4"/>
          <p:cNvSpPr txBox="1"/>
          <p:nvPr userDrawn="1"/>
        </p:nvSpPr>
        <p:spPr>
          <a:xfrm>
            <a:off x="9310406" y="6432549"/>
            <a:ext cx="1867499" cy="123111"/>
          </a:xfrm>
          <a:prstGeom prst="rect">
            <a:avLst/>
          </a:prstGeom>
        </p:spPr>
        <p:txBody>
          <a:bodyPr vert="horz" wrap="none" lIns="0" tIns="0" rIns="0" bIns="0" rtlCol="0">
            <a:spAutoFit/>
          </a:bodyPr>
          <a:lstStyle/>
          <a:p>
            <a:pPr marL="12700" algn="r">
              <a:lnSpc>
                <a:spcPct val="100000"/>
              </a:lnSpc>
            </a:pPr>
            <a:r>
              <a:rPr lang="en-US" sz="800">
                <a:solidFill>
                  <a:srgbClr val="F9FBF9"/>
                </a:solidFill>
                <a:latin typeface="+mn-lt"/>
                <a:cs typeface="Verdana"/>
              </a:rPr>
              <a:t>© 2024 FutureScaleX | Confidential</a:t>
            </a:r>
          </a:p>
        </p:txBody>
      </p:sp>
      <p:sp>
        <p:nvSpPr>
          <p:cNvPr id="36" name="Freeform 35"/>
          <p:cNvSpPr/>
          <p:nvPr userDrawn="1"/>
        </p:nvSpPr>
        <p:spPr>
          <a:xfrm flipV="1">
            <a:off x="0" y="0"/>
            <a:ext cx="1942886" cy="1943738"/>
          </a:xfrm>
          <a:custGeom>
            <a:avLst/>
            <a:gdLst>
              <a:gd name="connsiteX0" fmla="*/ 0 w 1942886"/>
              <a:gd name="connsiteY0" fmla="*/ 1943738 h 1943738"/>
              <a:gd name="connsiteX1" fmla="*/ 1900462 w 1942886"/>
              <a:gd name="connsiteY1" fmla="*/ 1943738 h 1943738"/>
              <a:gd name="connsiteX2" fmla="*/ 1922191 w 1942886"/>
              <a:gd name="connsiteY2" fmla="*/ 1837496 h 1943738"/>
              <a:gd name="connsiteX3" fmla="*/ 1937645 w 1942886"/>
              <a:gd name="connsiteY3" fmla="*/ 1710712 h 1943738"/>
              <a:gd name="connsiteX4" fmla="*/ 1942886 w 1942886"/>
              <a:gd name="connsiteY4" fmla="*/ 1581043 h 1943738"/>
              <a:gd name="connsiteX5" fmla="*/ 1937645 w 1942886"/>
              <a:gd name="connsiteY5" fmla="*/ 1451371 h 1943738"/>
              <a:gd name="connsiteX6" fmla="*/ 1922191 w 1942886"/>
              <a:gd name="connsiteY6" fmla="*/ 1324587 h 1943738"/>
              <a:gd name="connsiteX7" fmla="*/ 1896935 w 1942886"/>
              <a:gd name="connsiteY7" fmla="*/ 1201099 h 1943738"/>
              <a:gd name="connsiteX8" fmla="*/ 1862281 w 1942886"/>
              <a:gd name="connsiteY8" fmla="*/ 1081310 h 1943738"/>
              <a:gd name="connsiteX9" fmla="*/ 1818640 w 1942886"/>
              <a:gd name="connsiteY9" fmla="*/ 965629 h 1943738"/>
              <a:gd name="connsiteX10" fmla="*/ 1766411 w 1942886"/>
              <a:gd name="connsiteY10" fmla="*/ 854462 h 1943738"/>
              <a:gd name="connsiteX11" fmla="*/ 1706009 w 1942886"/>
              <a:gd name="connsiteY11" fmla="*/ 748216 h 1943738"/>
              <a:gd name="connsiteX12" fmla="*/ 1637836 w 1942886"/>
              <a:gd name="connsiteY12" fmla="*/ 647299 h 1943738"/>
              <a:gd name="connsiteX13" fmla="*/ 1562300 w 1942886"/>
              <a:gd name="connsiteY13" fmla="*/ 552115 h 1943738"/>
              <a:gd name="connsiteX14" fmla="*/ 1479809 w 1942886"/>
              <a:gd name="connsiteY14" fmla="*/ 463077 h 1943738"/>
              <a:gd name="connsiteX15" fmla="*/ 1390768 w 1942886"/>
              <a:gd name="connsiteY15" fmla="*/ 380583 h 1943738"/>
              <a:gd name="connsiteX16" fmla="*/ 1295584 w 1942886"/>
              <a:gd name="connsiteY16" fmla="*/ 305047 h 1943738"/>
              <a:gd name="connsiteX17" fmla="*/ 1194667 w 1942886"/>
              <a:gd name="connsiteY17" fmla="*/ 236877 h 1943738"/>
              <a:gd name="connsiteX18" fmla="*/ 1088421 w 1942886"/>
              <a:gd name="connsiteY18" fmla="*/ 176472 h 1943738"/>
              <a:gd name="connsiteX19" fmla="*/ 977254 w 1942886"/>
              <a:gd name="connsiteY19" fmla="*/ 124243 h 1943738"/>
              <a:gd name="connsiteX20" fmla="*/ 861572 w 1942886"/>
              <a:gd name="connsiteY20" fmla="*/ 80601 h 1943738"/>
              <a:gd name="connsiteX21" fmla="*/ 741784 w 1942886"/>
              <a:gd name="connsiteY21" fmla="*/ 45947 h 1943738"/>
              <a:gd name="connsiteX22" fmla="*/ 618296 w 1942886"/>
              <a:gd name="connsiteY22" fmla="*/ 20692 h 1943738"/>
              <a:gd name="connsiteX23" fmla="*/ 491512 w 1942886"/>
              <a:gd name="connsiteY23" fmla="*/ 5241 h 1943738"/>
              <a:gd name="connsiteX24" fmla="*/ 361843 w 1942886"/>
              <a:gd name="connsiteY24" fmla="*/ 0 h 1943738"/>
              <a:gd name="connsiteX25" fmla="*/ 232171 w 1942886"/>
              <a:gd name="connsiteY25" fmla="*/ 5241 h 1943738"/>
              <a:gd name="connsiteX26" fmla="*/ 105387 w 1942886"/>
              <a:gd name="connsiteY26" fmla="*/ 20692 h 1943738"/>
              <a:gd name="connsiteX27" fmla="*/ 0 w 1942886"/>
              <a:gd name="connsiteY27" fmla="*/ 42245 h 19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2886" h="1943738">
                <a:moveTo>
                  <a:pt x="0" y="1943738"/>
                </a:moveTo>
                <a:lnTo>
                  <a:pt x="1900462" y="1943738"/>
                </a:lnTo>
                <a:lnTo>
                  <a:pt x="1922191" y="1837496"/>
                </a:lnTo>
                <a:lnTo>
                  <a:pt x="1937645" y="1710712"/>
                </a:lnTo>
                <a:lnTo>
                  <a:pt x="1942886" y="1581043"/>
                </a:lnTo>
                <a:lnTo>
                  <a:pt x="1937645" y="1451371"/>
                </a:lnTo>
                <a:lnTo>
                  <a:pt x="1922191" y="1324587"/>
                </a:lnTo>
                <a:lnTo>
                  <a:pt x="1896935" y="1201099"/>
                </a:lnTo>
                <a:lnTo>
                  <a:pt x="1862281" y="1081310"/>
                </a:lnTo>
                <a:lnTo>
                  <a:pt x="1818640" y="965629"/>
                </a:lnTo>
                <a:lnTo>
                  <a:pt x="1766411" y="854462"/>
                </a:lnTo>
                <a:lnTo>
                  <a:pt x="1706009" y="748216"/>
                </a:lnTo>
                <a:lnTo>
                  <a:pt x="1637836" y="647299"/>
                </a:lnTo>
                <a:lnTo>
                  <a:pt x="1562300" y="552115"/>
                </a:lnTo>
                <a:lnTo>
                  <a:pt x="1479809" y="463077"/>
                </a:lnTo>
                <a:lnTo>
                  <a:pt x="1390768" y="380583"/>
                </a:lnTo>
                <a:lnTo>
                  <a:pt x="1295584" y="305047"/>
                </a:lnTo>
                <a:lnTo>
                  <a:pt x="1194667" y="236877"/>
                </a:lnTo>
                <a:lnTo>
                  <a:pt x="1088421" y="176472"/>
                </a:lnTo>
                <a:lnTo>
                  <a:pt x="977254" y="124243"/>
                </a:lnTo>
                <a:lnTo>
                  <a:pt x="861572" y="80601"/>
                </a:lnTo>
                <a:lnTo>
                  <a:pt x="741784" y="45947"/>
                </a:lnTo>
                <a:lnTo>
                  <a:pt x="618296" y="20692"/>
                </a:lnTo>
                <a:lnTo>
                  <a:pt x="491512" y="5241"/>
                </a:lnTo>
                <a:lnTo>
                  <a:pt x="361843" y="0"/>
                </a:lnTo>
                <a:lnTo>
                  <a:pt x="232171" y="5241"/>
                </a:lnTo>
                <a:lnTo>
                  <a:pt x="105387" y="20692"/>
                </a:lnTo>
                <a:lnTo>
                  <a:pt x="0" y="42245"/>
                </a:lnTo>
                <a:close/>
              </a:path>
            </a:pathLst>
          </a:custGeom>
          <a:solidFill>
            <a:srgbClr val="06A491">
              <a:alpha val="10000"/>
            </a:srgbClr>
          </a:solidFill>
        </p:spPr>
        <p:txBody>
          <a:bodyPr wrap="square" lIns="0" tIns="0" rIns="0" bIns="0" rtlCol="0">
            <a:noAutofit/>
          </a:bodyPr>
          <a:lstStyle/>
          <a:p>
            <a:endParaRPr/>
          </a:p>
        </p:txBody>
      </p:sp>
      <p:sp>
        <p:nvSpPr>
          <p:cNvPr id="11" name="Freeform 10"/>
          <p:cNvSpPr/>
          <p:nvPr userDrawn="1"/>
        </p:nvSpPr>
        <p:spPr>
          <a:xfrm>
            <a:off x="361950" y="349250"/>
            <a:ext cx="6536690" cy="5777230"/>
          </a:xfrm>
          <a:custGeom>
            <a:avLst/>
            <a:gdLst>
              <a:gd name="connsiteX0" fmla="*/ 0 w 6521450"/>
              <a:gd name="connsiteY0" fmla="*/ 0 h 5219700"/>
              <a:gd name="connsiteX1" fmla="*/ 6521450 w 6521450"/>
              <a:gd name="connsiteY1" fmla="*/ 2882900 h 5219700"/>
              <a:gd name="connsiteX2" fmla="*/ 5384800 w 6521450"/>
              <a:gd name="connsiteY2" fmla="*/ 5219700 h 5219700"/>
            </a:gdLst>
            <a:ahLst/>
            <a:cxnLst>
              <a:cxn ang="0">
                <a:pos x="connsiteX0" y="connsiteY0"/>
              </a:cxn>
              <a:cxn ang="0">
                <a:pos x="connsiteX1" y="connsiteY1"/>
              </a:cxn>
              <a:cxn ang="0">
                <a:pos x="connsiteX2" y="connsiteY2"/>
              </a:cxn>
            </a:cxnLst>
            <a:rect l="l" t="t" r="r" b="b"/>
            <a:pathLst>
              <a:path w="6521450" h="5219700">
                <a:moveTo>
                  <a:pt x="0" y="0"/>
                </a:moveTo>
                <a:lnTo>
                  <a:pt x="6521450" y="2882900"/>
                </a:lnTo>
                <a:lnTo>
                  <a:pt x="5384800" y="5219700"/>
                </a:ln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3"/>
          <p:cNvSpPr txBox="1"/>
          <p:nvPr userDrawn="1"/>
        </p:nvSpPr>
        <p:spPr>
          <a:xfrm>
            <a:off x="984250" y="3059668"/>
            <a:ext cx="3345468" cy="738664"/>
          </a:xfrm>
          <a:prstGeom prst="rect">
            <a:avLst/>
          </a:prstGeom>
        </p:spPr>
        <p:txBody>
          <a:bodyPr vert="horz" wrap="none" lIns="0" tIns="0" rIns="0" bIns="0" rtlCol="0">
            <a:spAutoFit/>
          </a:bodyPr>
          <a:lstStyle/>
          <a:p>
            <a:pPr marL="12700">
              <a:lnSpc>
                <a:spcPct val="100000"/>
              </a:lnSpc>
            </a:pPr>
            <a:r>
              <a:rPr sz="4800" b="1">
                <a:solidFill>
                  <a:srgbClr val="F9FBF9"/>
                </a:solidFill>
                <a:latin typeface="Georgia"/>
                <a:cs typeface="Georgia"/>
              </a:rPr>
              <a:t>Thank you</a:t>
            </a:r>
            <a:endParaRPr sz="4800">
              <a:latin typeface="Georgia"/>
              <a:cs typeface="Georgia"/>
            </a:endParaRPr>
          </a:p>
        </p:txBody>
      </p:sp>
      <p:grpSp>
        <p:nvGrpSpPr>
          <p:cNvPr id="13" name="Group 12"/>
          <p:cNvGrpSpPr/>
          <p:nvPr userDrawn="1"/>
        </p:nvGrpSpPr>
        <p:grpSpPr>
          <a:xfrm flipH="1">
            <a:off x="6370054" y="3020125"/>
            <a:ext cx="1009650" cy="1009650"/>
            <a:chOff x="6959176" y="4539678"/>
            <a:chExt cx="1009650" cy="1009650"/>
          </a:xfrm>
        </p:grpSpPr>
        <p:sp>
          <p:nvSpPr>
            <p:cNvPr id="14" name="object 10"/>
            <p:cNvSpPr/>
            <p:nvPr/>
          </p:nvSpPr>
          <p:spPr>
            <a:xfrm flipH="1" flipV="1">
              <a:off x="6959176" y="4539678"/>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endParaRPr/>
            </a:p>
          </p:txBody>
        </p:sp>
        <p:sp>
          <p:nvSpPr>
            <p:cNvPr id="15" name="object 10"/>
            <p:cNvSpPr/>
            <p:nvPr/>
          </p:nvSpPr>
          <p:spPr>
            <a:xfrm flipH="1">
              <a:off x="7418281" y="5021643"/>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grpSp>
      <p:sp>
        <p:nvSpPr>
          <p:cNvPr id="16" name="object 10"/>
          <p:cNvSpPr/>
          <p:nvPr userDrawn="1"/>
        </p:nvSpPr>
        <p:spPr>
          <a:xfrm>
            <a:off x="270829" y="270829"/>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250" y="5626100"/>
            <a:ext cx="1847610" cy="23774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5981" y="1383792"/>
            <a:ext cx="3671924" cy="4090416"/>
          </a:xfrm>
          <a:prstGeom prst="rect">
            <a:avLst/>
          </a:prstGeom>
        </p:spPr>
      </p:pic>
      <p:sp>
        <p:nvSpPr>
          <p:cNvPr id="19" name="object 4">
            <a:hlinkClick r:id="rId4"/>
          </p:cNvPr>
          <p:cNvSpPr txBox="1"/>
          <p:nvPr userDrawn="1"/>
        </p:nvSpPr>
        <p:spPr>
          <a:xfrm>
            <a:off x="984250" y="6432549"/>
            <a:ext cx="894476" cy="123111"/>
          </a:xfrm>
          <a:prstGeom prst="rect">
            <a:avLst/>
          </a:prstGeom>
        </p:spPr>
        <p:txBody>
          <a:bodyPr vert="horz" wrap="none" lIns="0" tIns="0" rIns="0" bIns="0" rtlCol="0">
            <a:spAutoFit/>
          </a:bodyPr>
          <a:lstStyle/>
          <a:p>
            <a:pPr marL="12700">
              <a:lnSpc>
                <a:spcPct val="100000"/>
              </a:lnSpc>
            </a:pPr>
            <a:r>
              <a:rPr lang="en-US" sz="800">
                <a:solidFill>
                  <a:srgbClr val="F9FBF9"/>
                </a:solidFill>
                <a:latin typeface="Verdana"/>
                <a:cs typeface="Verdana"/>
              </a:rPr>
              <a:t>futurescalex.com</a:t>
            </a:r>
            <a:endParaRPr lang="en-US" sz="800">
              <a:latin typeface="Verdana"/>
              <a:cs typeface="Verdana"/>
            </a:endParaRPr>
          </a:p>
        </p:txBody>
      </p:sp>
    </p:spTree>
    <p:extLst>
      <p:ext uri="{BB962C8B-B14F-4D97-AF65-F5344CB8AC3E}">
        <p14:creationId xmlns:p14="http://schemas.microsoft.com/office/powerpoint/2010/main" val="2937110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SX_NAVY BLUE">
    <p:spTree>
      <p:nvGrpSpPr>
        <p:cNvPr id="1" name=""/>
        <p:cNvGrpSpPr/>
        <p:nvPr/>
      </p:nvGrpSpPr>
      <p:grpSpPr>
        <a:xfrm>
          <a:off x="0" y="0"/>
          <a:ext cx="0" cy="0"/>
          <a:chOff x="0" y="0"/>
          <a:chExt cx="0" cy="0"/>
        </a:xfrm>
      </p:grpSpPr>
      <p:sp>
        <p:nvSpPr>
          <p:cNvPr id="10" name="Rectangle 9"/>
          <p:cNvSpPr/>
          <p:nvPr userDrawn="1"/>
        </p:nvSpPr>
        <p:spPr>
          <a:xfrm>
            <a:off x="-105"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solidFill>
                  <a:srgbClr val="FFFFFF"/>
                </a:solidFill>
              </a:defRPr>
            </a:lvl1pPr>
          </a:lstStyle>
          <a:p>
            <a:r>
              <a:rPr lang="en-US"/>
              <a:t>Insert Slide Title [max. 2 lines / max. 1 line with Sub-Title]</a:t>
            </a:r>
          </a:p>
        </p:txBody>
      </p:sp>
      <p:cxnSp>
        <p:nvCxnSpPr>
          <p:cNvPr id="3" name="Straight Connector 2"/>
          <p:cNvCxnSpPr/>
          <p:nvPr userDrawn="1"/>
        </p:nvCxnSpPr>
        <p:spPr>
          <a:xfrm>
            <a:off x="533400" y="6309360"/>
            <a:ext cx="11106150" cy="0"/>
          </a:xfrm>
          <a:prstGeom prst="line">
            <a:avLst/>
          </a:prstGeom>
          <a:ln w="3175">
            <a:solidFill>
              <a:srgbClr val="3C3363"/>
            </a:solidFill>
            <a:tailEnd type="oval" w="sm" len="sm"/>
          </a:ln>
        </p:spPr>
        <p:style>
          <a:lnRef idx="1">
            <a:schemeClr val="accent1"/>
          </a:lnRef>
          <a:fillRef idx="0">
            <a:schemeClr val="accent1"/>
          </a:fillRef>
          <a:effectRef idx="0">
            <a:schemeClr val="accent1"/>
          </a:effectRef>
          <a:fontRef idx="minor">
            <a:schemeClr val="tx1"/>
          </a:fontRef>
        </p:style>
      </p:cxnSp>
      <p:sp>
        <p:nvSpPr>
          <p:cNvPr id="4" name="Footer Placeholder 4"/>
          <p:cNvSpPr txBox="1">
            <a:spLocks/>
          </p:cNvSpPr>
          <p:nvPr userDrawn="1"/>
        </p:nvSpPr>
        <p:spPr>
          <a:xfrm>
            <a:off x="533400" y="6537513"/>
            <a:ext cx="1388201"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bg1">
                    <a:lumMod val="75000"/>
                  </a:schemeClr>
                </a:solidFill>
              </a:rPr>
              <a:t>© 2024 FutureScaleX | Confidential</a:t>
            </a:r>
          </a:p>
        </p:txBody>
      </p:sp>
      <p:sp>
        <p:nvSpPr>
          <p:cNvPr id="5" name="Slide Number Placeholder 5"/>
          <p:cNvSpPr txBox="1">
            <a:spLocks/>
          </p:cNvSpPr>
          <p:nvPr userDrawn="1"/>
        </p:nvSpPr>
        <p:spPr>
          <a:xfrm>
            <a:off x="11470840" y="6522125"/>
            <a:ext cx="176330" cy="123111"/>
          </a:xfrm>
          <a:prstGeom prst="rect">
            <a:avLst/>
          </a:prstGeom>
        </p:spPr>
        <p:txBody>
          <a:bodyPr wrap="none" lIns="0" tIns="0" rIns="0" bIns="0">
            <a:spAutoFit/>
          </a:bodyPr>
          <a:lstStyle>
            <a:defPPr>
              <a:defRPr lang="en-US"/>
            </a:defPPr>
            <a:lvl1pPr algn="r">
              <a:defRPr sz="800" b="0">
                <a:solidFill>
                  <a:srgbClr val="668674"/>
                </a:solidFill>
              </a:defRPr>
            </a:lvl1pPr>
          </a:lstStyle>
          <a:p>
            <a:pPr lvl="0"/>
            <a:fld id="{E24F7D95-B87A-44E0-8CCC-EC06DBC7C02C}" type="slidenum">
              <a:rPr lang="en-US" smtClean="0">
                <a:solidFill>
                  <a:schemeClr val="bg1"/>
                </a:solidFill>
              </a:rPr>
              <a:pPr lvl="0"/>
              <a:t>‹#›</a:t>
            </a:fld>
            <a:endParaRPr lang="en-US">
              <a:solidFill>
                <a:schemeClr val="bg1"/>
              </a:solidFill>
            </a:endParaRPr>
          </a:p>
        </p:txBody>
      </p:sp>
      <p:pic>
        <p:nvPicPr>
          <p:cNvPr id="8" name="Picture 7">
            <a:hlinkClick r:id="" action="ppaction://noaction"/>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 y="114300"/>
            <a:ext cx="282736" cy="31496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9800" y="6502400"/>
            <a:ext cx="1321587" cy="170057"/>
          </a:xfrm>
          <a:prstGeom prst="rect">
            <a:avLst/>
          </a:prstGeom>
        </p:spPr>
      </p:pic>
    </p:spTree>
    <p:extLst>
      <p:ext uri="{BB962C8B-B14F-4D97-AF65-F5344CB8AC3E}">
        <p14:creationId xmlns:p14="http://schemas.microsoft.com/office/powerpoint/2010/main" val="418722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8C1EAB-3F08-C13A-318C-78B018EB065E}"/>
              </a:ext>
            </a:extLst>
          </p:cNvPr>
          <p:cNvSpPr>
            <a:spLocks noGrp="1"/>
          </p:cNvSpPr>
          <p:nvPr>
            <p:ph type="dt" sz="half" idx="10"/>
          </p:nvPr>
        </p:nvSpPr>
        <p:spPr>
          <a:xfrm>
            <a:off x="838200" y="6356350"/>
            <a:ext cx="2743200" cy="365125"/>
          </a:xfrm>
          <a:prstGeom prst="rect">
            <a:avLst/>
          </a:prstGeom>
        </p:spPr>
        <p:txBody>
          <a:bodyPr/>
          <a:lstStyle/>
          <a:p>
            <a:fld id="{534E4E70-261C-4D14-9E99-9453259F67D9}" type="datetime1">
              <a:rPr lang="en-US" smtClean="0"/>
              <a:t>1/15/2025</a:t>
            </a:fld>
            <a:endParaRPr lang="en-US"/>
          </a:p>
        </p:txBody>
      </p:sp>
      <p:sp>
        <p:nvSpPr>
          <p:cNvPr id="5" name="Footer Placeholder 4">
            <a:extLst>
              <a:ext uri="{FF2B5EF4-FFF2-40B4-BE49-F238E27FC236}">
                <a16:creationId xmlns:a16="http://schemas.microsoft.com/office/drawing/2014/main" id="{59D450B0-CE98-79E9-1811-5B9854EA33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27842D-7FF3-1059-DEE4-22F318304D72}"/>
              </a:ext>
            </a:extLst>
          </p:cNvPr>
          <p:cNvSpPr>
            <a:spLocks noGrp="1"/>
          </p:cNvSpPr>
          <p:nvPr>
            <p:ph type="sldNum" sz="quarter" idx="12"/>
          </p:nvPr>
        </p:nvSpPr>
        <p:spPr>
          <a:xfrm>
            <a:off x="9353550" y="6356350"/>
            <a:ext cx="2743200" cy="365125"/>
          </a:xfrm>
          <a:prstGeom prst="rect">
            <a:avLst/>
          </a:prstGeom>
        </p:spPr>
        <p:txBody>
          <a:bodyPr/>
          <a:lstStyle/>
          <a:p>
            <a:fld id="{27BC3FA9-4B99-1B4C-B3BD-DC95D9DE5B5A}" type="slidenum">
              <a:rPr lang="en-US" smtClean="0"/>
              <a:t>‹#›</a:t>
            </a:fld>
            <a:endParaRPr lang="en-US"/>
          </a:p>
        </p:txBody>
      </p:sp>
      <p:pic>
        <p:nvPicPr>
          <p:cNvPr id="8" name="Picture 7">
            <a:extLst>
              <a:ext uri="{FF2B5EF4-FFF2-40B4-BE49-F238E27FC236}">
                <a16:creationId xmlns:a16="http://schemas.microsoft.com/office/drawing/2014/main" id="{0654F2C8-4450-AA5F-699B-C72A0444B76B}"/>
              </a:ext>
            </a:extLst>
          </p:cNvPr>
          <p:cNvPicPr>
            <a:picLocks noChangeAspect="1"/>
          </p:cNvPicPr>
          <p:nvPr userDrawn="1"/>
        </p:nvPicPr>
        <p:blipFill rotWithShape="1">
          <a:blip r:embed="rId2"/>
          <a:srcRect t="4891" b="1"/>
          <a:stretch/>
        </p:blipFill>
        <p:spPr>
          <a:xfrm>
            <a:off x="0" y="0"/>
            <a:ext cx="12191999" cy="1219200"/>
          </a:xfrm>
          <a:prstGeom prst="rect">
            <a:avLst/>
          </a:prstGeom>
        </p:spPr>
      </p:pic>
      <p:sp>
        <p:nvSpPr>
          <p:cNvPr id="2" name="Title 1">
            <a:extLst>
              <a:ext uri="{FF2B5EF4-FFF2-40B4-BE49-F238E27FC236}">
                <a16:creationId xmlns:a16="http://schemas.microsoft.com/office/drawing/2014/main" id="{FABFBA40-9C83-5BB1-9CAD-0517FA9CBBD1}"/>
              </a:ext>
            </a:extLst>
          </p:cNvPr>
          <p:cNvSpPr>
            <a:spLocks noGrp="1"/>
          </p:cNvSpPr>
          <p:nvPr>
            <p:ph type="title" hasCustomPrompt="1"/>
          </p:nvPr>
        </p:nvSpPr>
        <p:spPr>
          <a:xfrm>
            <a:off x="337457" y="278042"/>
            <a:ext cx="11478306" cy="734332"/>
          </a:xfrm>
        </p:spPr>
        <p:txBody>
          <a:bodyPr>
            <a:normAutofit/>
          </a:bodyPr>
          <a:lstStyle>
            <a:lvl1pPr>
              <a:defRPr sz="3200" b="1">
                <a:solidFill>
                  <a:schemeClr val="bg1"/>
                </a:solidFill>
                <a:latin typeface="Montserrat" panose="00000500000000000000" pitchFamily="2" charset="0"/>
              </a:defRPr>
            </a:lvl1pPr>
          </a:lstStyle>
          <a:p>
            <a:r>
              <a:rPr lang="en-US"/>
              <a:t>Click to edit Master title style</a:t>
            </a:r>
            <a:br>
              <a:rPr lang="en-US"/>
            </a:br>
            <a:endParaRPr lang="en-US"/>
          </a:p>
        </p:txBody>
      </p:sp>
    </p:spTree>
    <p:extLst>
      <p:ext uri="{BB962C8B-B14F-4D97-AF65-F5344CB8AC3E}">
        <p14:creationId xmlns:p14="http://schemas.microsoft.com/office/powerpoint/2010/main" val="29446079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552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SX_Cover Page">
    <p:spTree>
      <p:nvGrpSpPr>
        <p:cNvPr id="1" name=""/>
        <p:cNvGrpSpPr/>
        <p:nvPr/>
      </p:nvGrpSpPr>
      <p:grpSpPr>
        <a:xfrm>
          <a:off x="0" y="0"/>
          <a:ext cx="0" cy="0"/>
          <a:chOff x="0" y="0"/>
          <a:chExt cx="0" cy="0"/>
        </a:xfrm>
      </p:grpSpPr>
      <p:sp>
        <p:nvSpPr>
          <p:cNvPr id="5" name="Rectangle 4"/>
          <p:cNvSpPr/>
          <p:nvPr userDrawn="1"/>
        </p:nvSpPr>
        <p:spPr>
          <a:xfrm>
            <a:off x="0"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7442199" y="956931"/>
            <a:ext cx="3775149" cy="5913769"/>
          </a:xfrm>
          <a:custGeom>
            <a:avLst/>
            <a:gdLst>
              <a:gd name="connsiteX0" fmla="*/ 3530600 w 3530600"/>
              <a:gd name="connsiteY0" fmla="*/ 0 h 4546600"/>
              <a:gd name="connsiteX1" fmla="*/ 0 w 3530600"/>
              <a:gd name="connsiteY1" fmla="*/ 3454400 h 4546600"/>
              <a:gd name="connsiteX2" fmla="*/ 774700 w 3530600"/>
              <a:gd name="connsiteY2" fmla="*/ 4546600 h 4546600"/>
              <a:gd name="connsiteX0" fmla="*/ 3530600 w 3530600"/>
              <a:gd name="connsiteY0" fmla="*/ 0 h 5193483"/>
              <a:gd name="connsiteX1" fmla="*/ 0 w 3530600"/>
              <a:gd name="connsiteY1" fmla="*/ 3454400 h 5193483"/>
              <a:gd name="connsiteX2" fmla="*/ 1190406 w 3530600"/>
              <a:gd name="connsiteY2" fmla="*/ 5193483 h 5193483"/>
            </a:gdLst>
            <a:ahLst/>
            <a:cxnLst>
              <a:cxn ang="0">
                <a:pos x="connsiteX0" y="connsiteY0"/>
              </a:cxn>
              <a:cxn ang="0">
                <a:pos x="connsiteX1" y="connsiteY1"/>
              </a:cxn>
              <a:cxn ang="0">
                <a:pos x="connsiteX2" y="connsiteY2"/>
              </a:cxn>
            </a:cxnLst>
            <a:rect l="l" t="t" r="r" b="b"/>
            <a:pathLst>
              <a:path w="3530600" h="5193483">
                <a:moveTo>
                  <a:pt x="3530600" y="0"/>
                </a:moveTo>
                <a:lnTo>
                  <a:pt x="0" y="3454400"/>
                </a:lnTo>
                <a:cubicBezTo>
                  <a:pt x="258233" y="3818467"/>
                  <a:pt x="932173" y="4829416"/>
                  <a:pt x="1190406" y="5193483"/>
                </a:cubicBez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0"/>
          <p:cNvSpPr/>
          <p:nvPr userDrawn="1"/>
        </p:nvSpPr>
        <p:spPr>
          <a:xfrm flipH="1" flipV="1">
            <a:off x="7004896" y="4368902"/>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endParaRPr/>
          </a:p>
        </p:txBody>
      </p:sp>
      <p:sp>
        <p:nvSpPr>
          <p:cNvPr id="11" name="object 10"/>
          <p:cNvSpPr/>
          <p:nvPr userDrawn="1"/>
        </p:nvSpPr>
        <p:spPr>
          <a:xfrm flipH="1">
            <a:off x="7418281" y="4850582"/>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sp>
        <p:nvSpPr>
          <p:cNvPr id="12" name="object 10"/>
          <p:cNvSpPr/>
          <p:nvPr userDrawn="1"/>
        </p:nvSpPr>
        <p:spPr>
          <a:xfrm flipH="1">
            <a:off x="11128692" y="869795"/>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sp>
        <p:nvSpPr>
          <p:cNvPr id="13" name="object 10"/>
          <p:cNvSpPr/>
          <p:nvPr userDrawn="1"/>
        </p:nvSpPr>
        <p:spPr>
          <a:xfrm flipH="1" flipV="1">
            <a:off x="9638663" y="-620234"/>
            <a:ext cx="3162938" cy="3162938"/>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568" y="1016000"/>
            <a:ext cx="2561356" cy="329586"/>
          </a:xfrm>
          <a:prstGeom prst="rect">
            <a:avLst/>
          </a:prstGeom>
        </p:spPr>
      </p:pic>
      <p:sp>
        <p:nvSpPr>
          <p:cNvPr id="15" name="Rectangle 14"/>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4"/>
          <p:cNvSpPr txBox="1"/>
          <p:nvPr userDrawn="1"/>
        </p:nvSpPr>
        <p:spPr>
          <a:xfrm>
            <a:off x="8839200" y="6432549"/>
            <a:ext cx="2338705" cy="127000"/>
          </a:xfrm>
          <a:prstGeom prst="rect">
            <a:avLst/>
          </a:prstGeom>
        </p:spPr>
        <p:txBody>
          <a:bodyPr vert="horz" wrap="square" lIns="0" tIns="0" rIns="0" bIns="0" rtlCol="0">
            <a:spAutoFit/>
          </a:bodyPr>
          <a:lstStyle/>
          <a:p>
            <a:pPr marL="12700" algn="r">
              <a:lnSpc>
                <a:spcPct val="100000"/>
              </a:lnSpc>
            </a:pPr>
            <a:r>
              <a:rPr sz="800">
                <a:solidFill>
                  <a:schemeClr val="bg1"/>
                </a:solidFill>
                <a:latin typeface="Verdana"/>
                <a:cs typeface="Verdana"/>
              </a:rPr>
              <a:t>©2024 FutureScaleX Ltd. All rights reserved.</a:t>
            </a:r>
          </a:p>
        </p:txBody>
      </p:sp>
      <p:sp>
        <p:nvSpPr>
          <p:cNvPr id="2" name="Title 1"/>
          <p:cNvSpPr>
            <a:spLocks noGrp="1"/>
          </p:cNvSpPr>
          <p:nvPr>
            <p:ph type="ctrTitle"/>
          </p:nvPr>
        </p:nvSpPr>
        <p:spPr>
          <a:xfrm>
            <a:off x="1003300" y="2501900"/>
            <a:ext cx="7144832" cy="1538883"/>
          </a:xfrm>
        </p:spPr>
        <p:txBody>
          <a:bodyPr vert="horz" wrap="square" lIns="0" tIns="0" rIns="0" bIns="0" rtlCol="0" anchor="t">
            <a:spAutoFit/>
          </a:bodyPr>
          <a:lstStyle>
            <a:lvl1pPr>
              <a:defRPr lang="en-US" sz="5000" dirty="0">
                <a:solidFill>
                  <a:srgbClr val="06A491"/>
                </a:solidFill>
              </a:defRPr>
            </a:lvl1pPr>
          </a:lstStyle>
          <a:p>
            <a:pPr marL="0" lvl="0"/>
            <a:r>
              <a:rPr lang="en-US"/>
              <a:t>Click to edit Master title style</a:t>
            </a:r>
          </a:p>
        </p:txBody>
      </p:sp>
      <p:sp>
        <p:nvSpPr>
          <p:cNvPr id="3" name="Subtitle 2"/>
          <p:cNvSpPr>
            <a:spLocks noGrp="1"/>
          </p:cNvSpPr>
          <p:nvPr>
            <p:ph type="subTitle" idx="1"/>
          </p:nvPr>
        </p:nvSpPr>
        <p:spPr>
          <a:xfrm>
            <a:off x="1003300" y="4199352"/>
            <a:ext cx="5902104" cy="461665"/>
          </a:xfrm>
        </p:spPr>
        <p:txBody>
          <a:bodyPr vert="horz" wrap="square" lIns="0" tIns="0" rIns="0" bIns="0" rtlCol="0">
            <a:spAutoFit/>
          </a:bodyPr>
          <a:lstStyle>
            <a:lvl1pPr marL="0" indent="0">
              <a:buNone/>
              <a:defRPr lang="en-US" sz="3000">
                <a:solidFill>
                  <a:schemeClr val="bg1"/>
                </a:solidFill>
                <a:latin typeface="+mj-lt"/>
              </a:defRPr>
            </a:lvl1pPr>
          </a:lstStyle>
          <a:p>
            <a:pPr marL="228600" lvl="0" indent="-228600"/>
            <a:r>
              <a:rPr lang="en-US"/>
              <a:t>Click to edit Master subtitle style</a:t>
            </a:r>
          </a:p>
        </p:txBody>
      </p:sp>
      <p:sp>
        <p:nvSpPr>
          <p:cNvPr id="22" name="Footer Placeholder 4"/>
          <p:cNvSpPr>
            <a:spLocks noGrp="1"/>
          </p:cNvSpPr>
          <p:nvPr>
            <p:ph type="ftr" sz="quarter" idx="3"/>
          </p:nvPr>
        </p:nvSpPr>
        <p:spPr>
          <a:xfrm>
            <a:off x="1003300" y="2120900"/>
            <a:ext cx="3459601" cy="307777"/>
          </a:xfrm>
          <a:prstGeom prst="rect">
            <a:avLst/>
          </a:prstGeom>
        </p:spPr>
        <p:txBody>
          <a:bodyPr vert="horz" wrap="none" lIns="0" tIns="0" rIns="0" bIns="0" rtlCol="0" anchor="ctr">
            <a:spAutoFit/>
          </a:bodyPr>
          <a:lstStyle>
            <a:lvl1pPr>
              <a:defRPr lang="en-US" sz="1600" smtClean="0">
                <a:solidFill>
                  <a:srgbClr val="FFFFFF"/>
                </a:solidFill>
                <a:cs typeface="Verdana"/>
              </a:defRPr>
            </a:lvl1pPr>
          </a:lstStyle>
          <a:p>
            <a:pPr marL="12700" marR="5080">
              <a:lnSpc>
                <a:spcPct val="125000"/>
              </a:lnSpc>
            </a:pPr>
            <a:r>
              <a:rPr lang="en-US"/>
              <a:t>DELIVERABLE / DOCUMENT TYPE</a:t>
            </a:r>
          </a:p>
        </p:txBody>
      </p:sp>
      <p:sp>
        <p:nvSpPr>
          <p:cNvPr id="4" name="Date Placeholder 3"/>
          <p:cNvSpPr>
            <a:spLocks noGrp="1"/>
          </p:cNvSpPr>
          <p:nvPr>
            <p:ph type="dt" sz="half" idx="10"/>
          </p:nvPr>
        </p:nvSpPr>
        <p:spPr>
          <a:xfrm>
            <a:off x="1003300" y="6350000"/>
            <a:ext cx="2125903" cy="256289"/>
          </a:xfrm>
          <a:prstGeom prst="rect">
            <a:avLst/>
          </a:prstGeom>
        </p:spPr>
        <p:txBody>
          <a:bodyPr vert="horz" wrap="none" lIns="0" tIns="0" rIns="0" bIns="0" rtlCol="0">
            <a:spAutoFit/>
          </a:bodyPr>
          <a:lstStyle>
            <a:lvl1pPr>
              <a:defRPr lang="en-US" sz="1500" dirty="0">
                <a:solidFill>
                  <a:schemeClr val="bg1"/>
                </a:solidFill>
                <a:cs typeface="Verdana"/>
              </a:defRPr>
            </a:lvl1pPr>
          </a:lstStyle>
          <a:p>
            <a:pPr marL="12700" marR="5080">
              <a:lnSpc>
                <a:spcPct val="125000"/>
              </a:lnSpc>
            </a:pPr>
            <a:r>
              <a:rPr lang="en-US"/>
              <a:t>Date: DD Month YYYY</a:t>
            </a:r>
          </a:p>
        </p:txBody>
      </p:sp>
    </p:spTree>
    <p:extLst>
      <p:ext uri="{BB962C8B-B14F-4D97-AF65-F5344CB8AC3E}">
        <p14:creationId xmlns:p14="http://schemas.microsoft.com/office/powerpoint/2010/main" val="3285782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SX_Back cover">
    <p:spTree>
      <p:nvGrpSpPr>
        <p:cNvPr id="1" name=""/>
        <p:cNvGrpSpPr/>
        <p:nvPr/>
      </p:nvGrpSpPr>
      <p:grpSpPr>
        <a:xfrm>
          <a:off x="0" y="0"/>
          <a:ext cx="0" cy="0"/>
          <a:chOff x="0" y="0"/>
          <a:chExt cx="0" cy="0"/>
        </a:xfrm>
      </p:grpSpPr>
      <p:sp>
        <p:nvSpPr>
          <p:cNvPr id="7" name="Rectangle 6"/>
          <p:cNvSpPr/>
          <p:nvPr userDrawn="1"/>
        </p:nvSpPr>
        <p:spPr>
          <a:xfrm>
            <a:off x="-6669" y="0"/>
            <a:ext cx="12198669" cy="621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4"/>
          <p:cNvSpPr txBox="1"/>
          <p:nvPr userDrawn="1"/>
        </p:nvSpPr>
        <p:spPr>
          <a:xfrm>
            <a:off x="8839200" y="6432549"/>
            <a:ext cx="2338705" cy="127000"/>
          </a:xfrm>
          <a:prstGeom prst="rect">
            <a:avLst/>
          </a:prstGeom>
        </p:spPr>
        <p:txBody>
          <a:bodyPr vert="horz" wrap="square" lIns="0" tIns="0" rIns="0" bIns="0" rtlCol="0">
            <a:spAutoFit/>
          </a:bodyPr>
          <a:lstStyle/>
          <a:p>
            <a:pPr marL="12700" algn="r">
              <a:lnSpc>
                <a:spcPct val="100000"/>
              </a:lnSpc>
            </a:pPr>
            <a:r>
              <a:rPr sz="800">
                <a:solidFill>
                  <a:srgbClr val="F9FBF9"/>
                </a:solidFill>
                <a:latin typeface="Verdana"/>
                <a:cs typeface="Verdana"/>
              </a:rPr>
              <a:t>©2024 FutureScaleX Ltd. All rights reserved.</a:t>
            </a:r>
            <a:endParaRPr sz="800">
              <a:latin typeface="Verdana"/>
              <a:cs typeface="Verdana"/>
            </a:endParaRPr>
          </a:p>
        </p:txBody>
      </p:sp>
      <p:sp>
        <p:nvSpPr>
          <p:cNvPr id="36" name="Freeform 35"/>
          <p:cNvSpPr/>
          <p:nvPr userDrawn="1"/>
        </p:nvSpPr>
        <p:spPr>
          <a:xfrm flipV="1">
            <a:off x="0" y="0"/>
            <a:ext cx="1942886" cy="1943738"/>
          </a:xfrm>
          <a:custGeom>
            <a:avLst/>
            <a:gdLst>
              <a:gd name="connsiteX0" fmla="*/ 0 w 1942886"/>
              <a:gd name="connsiteY0" fmla="*/ 1943738 h 1943738"/>
              <a:gd name="connsiteX1" fmla="*/ 1900462 w 1942886"/>
              <a:gd name="connsiteY1" fmla="*/ 1943738 h 1943738"/>
              <a:gd name="connsiteX2" fmla="*/ 1922191 w 1942886"/>
              <a:gd name="connsiteY2" fmla="*/ 1837496 h 1943738"/>
              <a:gd name="connsiteX3" fmla="*/ 1937645 w 1942886"/>
              <a:gd name="connsiteY3" fmla="*/ 1710712 h 1943738"/>
              <a:gd name="connsiteX4" fmla="*/ 1942886 w 1942886"/>
              <a:gd name="connsiteY4" fmla="*/ 1581043 h 1943738"/>
              <a:gd name="connsiteX5" fmla="*/ 1937645 w 1942886"/>
              <a:gd name="connsiteY5" fmla="*/ 1451371 h 1943738"/>
              <a:gd name="connsiteX6" fmla="*/ 1922191 w 1942886"/>
              <a:gd name="connsiteY6" fmla="*/ 1324587 h 1943738"/>
              <a:gd name="connsiteX7" fmla="*/ 1896935 w 1942886"/>
              <a:gd name="connsiteY7" fmla="*/ 1201099 h 1943738"/>
              <a:gd name="connsiteX8" fmla="*/ 1862281 w 1942886"/>
              <a:gd name="connsiteY8" fmla="*/ 1081310 h 1943738"/>
              <a:gd name="connsiteX9" fmla="*/ 1818640 w 1942886"/>
              <a:gd name="connsiteY9" fmla="*/ 965629 h 1943738"/>
              <a:gd name="connsiteX10" fmla="*/ 1766411 w 1942886"/>
              <a:gd name="connsiteY10" fmla="*/ 854462 h 1943738"/>
              <a:gd name="connsiteX11" fmla="*/ 1706009 w 1942886"/>
              <a:gd name="connsiteY11" fmla="*/ 748216 h 1943738"/>
              <a:gd name="connsiteX12" fmla="*/ 1637836 w 1942886"/>
              <a:gd name="connsiteY12" fmla="*/ 647299 h 1943738"/>
              <a:gd name="connsiteX13" fmla="*/ 1562300 w 1942886"/>
              <a:gd name="connsiteY13" fmla="*/ 552115 h 1943738"/>
              <a:gd name="connsiteX14" fmla="*/ 1479809 w 1942886"/>
              <a:gd name="connsiteY14" fmla="*/ 463077 h 1943738"/>
              <a:gd name="connsiteX15" fmla="*/ 1390768 w 1942886"/>
              <a:gd name="connsiteY15" fmla="*/ 380583 h 1943738"/>
              <a:gd name="connsiteX16" fmla="*/ 1295584 w 1942886"/>
              <a:gd name="connsiteY16" fmla="*/ 305047 h 1943738"/>
              <a:gd name="connsiteX17" fmla="*/ 1194667 w 1942886"/>
              <a:gd name="connsiteY17" fmla="*/ 236877 h 1943738"/>
              <a:gd name="connsiteX18" fmla="*/ 1088421 w 1942886"/>
              <a:gd name="connsiteY18" fmla="*/ 176472 h 1943738"/>
              <a:gd name="connsiteX19" fmla="*/ 977254 w 1942886"/>
              <a:gd name="connsiteY19" fmla="*/ 124243 h 1943738"/>
              <a:gd name="connsiteX20" fmla="*/ 861572 w 1942886"/>
              <a:gd name="connsiteY20" fmla="*/ 80601 h 1943738"/>
              <a:gd name="connsiteX21" fmla="*/ 741784 w 1942886"/>
              <a:gd name="connsiteY21" fmla="*/ 45947 h 1943738"/>
              <a:gd name="connsiteX22" fmla="*/ 618296 w 1942886"/>
              <a:gd name="connsiteY22" fmla="*/ 20692 h 1943738"/>
              <a:gd name="connsiteX23" fmla="*/ 491512 w 1942886"/>
              <a:gd name="connsiteY23" fmla="*/ 5241 h 1943738"/>
              <a:gd name="connsiteX24" fmla="*/ 361843 w 1942886"/>
              <a:gd name="connsiteY24" fmla="*/ 0 h 1943738"/>
              <a:gd name="connsiteX25" fmla="*/ 232171 w 1942886"/>
              <a:gd name="connsiteY25" fmla="*/ 5241 h 1943738"/>
              <a:gd name="connsiteX26" fmla="*/ 105387 w 1942886"/>
              <a:gd name="connsiteY26" fmla="*/ 20692 h 1943738"/>
              <a:gd name="connsiteX27" fmla="*/ 0 w 1942886"/>
              <a:gd name="connsiteY27" fmla="*/ 42245 h 19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2886" h="1943738">
                <a:moveTo>
                  <a:pt x="0" y="1943738"/>
                </a:moveTo>
                <a:lnTo>
                  <a:pt x="1900462" y="1943738"/>
                </a:lnTo>
                <a:lnTo>
                  <a:pt x="1922191" y="1837496"/>
                </a:lnTo>
                <a:lnTo>
                  <a:pt x="1937645" y="1710712"/>
                </a:lnTo>
                <a:lnTo>
                  <a:pt x="1942886" y="1581043"/>
                </a:lnTo>
                <a:lnTo>
                  <a:pt x="1937645" y="1451371"/>
                </a:lnTo>
                <a:lnTo>
                  <a:pt x="1922191" y="1324587"/>
                </a:lnTo>
                <a:lnTo>
                  <a:pt x="1896935" y="1201099"/>
                </a:lnTo>
                <a:lnTo>
                  <a:pt x="1862281" y="1081310"/>
                </a:lnTo>
                <a:lnTo>
                  <a:pt x="1818640" y="965629"/>
                </a:lnTo>
                <a:lnTo>
                  <a:pt x="1766411" y="854462"/>
                </a:lnTo>
                <a:lnTo>
                  <a:pt x="1706009" y="748216"/>
                </a:lnTo>
                <a:lnTo>
                  <a:pt x="1637836" y="647299"/>
                </a:lnTo>
                <a:lnTo>
                  <a:pt x="1562300" y="552115"/>
                </a:lnTo>
                <a:lnTo>
                  <a:pt x="1479809" y="463077"/>
                </a:lnTo>
                <a:lnTo>
                  <a:pt x="1390768" y="380583"/>
                </a:lnTo>
                <a:lnTo>
                  <a:pt x="1295584" y="305047"/>
                </a:lnTo>
                <a:lnTo>
                  <a:pt x="1194667" y="236877"/>
                </a:lnTo>
                <a:lnTo>
                  <a:pt x="1088421" y="176472"/>
                </a:lnTo>
                <a:lnTo>
                  <a:pt x="977254" y="124243"/>
                </a:lnTo>
                <a:lnTo>
                  <a:pt x="861572" y="80601"/>
                </a:lnTo>
                <a:lnTo>
                  <a:pt x="741784" y="45947"/>
                </a:lnTo>
                <a:lnTo>
                  <a:pt x="618296" y="20692"/>
                </a:lnTo>
                <a:lnTo>
                  <a:pt x="491512" y="5241"/>
                </a:lnTo>
                <a:lnTo>
                  <a:pt x="361843" y="0"/>
                </a:lnTo>
                <a:lnTo>
                  <a:pt x="232171" y="5241"/>
                </a:lnTo>
                <a:lnTo>
                  <a:pt x="105387" y="20692"/>
                </a:lnTo>
                <a:lnTo>
                  <a:pt x="0" y="42245"/>
                </a:lnTo>
                <a:close/>
              </a:path>
            </a:pathLst>
          </a:custGeom>
          <a:solidFill>
            <a:srgbClr val="06A491">
              <a:alpha val="10000"/>
            </a:srgbClr>
          </a:solidFill>
        </p:spPr>
        <p:txBody>
          <a:bodyPr wrap="square" lIns="0" tIns="0" rIns="0" bIns="0" rtlCol="0">
            <a:noAutofit/>
          </a:bodyPr>
          <a:lstStyle/>
          <a:p>
            <a:endParaRPr/>
          </a:p>
        </p:txBody>
      </p:sp>
      <p:sp>
        <p:nvSpPr>
          <p:cNvPr id="11" name="Freeform 10"/>
          <p:cNvSpPr/>
          <p:nvPr userDrawn="1"/>
        </p:nvSpPr>
        <p:spPr>
          <a:xfrm>
            <a:off x="361739" y="349250"/>
            <a:ext cx="6536690" cy="5777230"/>
          </a:xfrm>
          <a:custGeom>
            <a:avLst/>
            <a:gdLst>
              <a:gd name="connsiteX0" fmla="*/ 0 w 6521450"/>
              <a:gd name="connsiteY0" fmla="*/ 0 h 5219700"/>
              <a:gd name="connsiteX1" fmla="*/ 6521450 w 6521450"/>
              <a:gd name="connsiteY1" fmla="*/ 2882900 h 5219700"/>
              <a:gd name="connsiteX2" fmla="*/ 5384800 w 6521450"/>
              <a:gd name="connsiteY2" fmla="*/ 5219700 h 5219700"/>
            </a:gdLst>
            <a:ahLst/>
            <a:cxnLst>
              <a:cxn ang="0">
                <a:pos x="connsiteX0" y="connsiteY0"/>
              </a:cxn>
              <a:cxn ang="0">
                <a:pos x="connsiteX1" y="connsiteY1"/>
              </a:cxn>
              <a:cxn ang="0">
                <a:pos x="connsiteX2" y="connsiteY2"/>
              </a:cxn>
            </a:cxnLst>
            <a:rect l="l" t="t" r="r" b="b"/>
            <a:pathLst>
              <a:path w="6521450" h="5219700">
                <a:moveTo>
                  <a:pt x="0" y="0"/>
                </a:moveTo>
                <a:lnTo>
                  <a:pt x="6521450" y="2882900"/>
                </a:lnTo>
                <a:lnTo>
                  <a:pt x="5384800" y="5219700"/>
                </a:ln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flipH="1">
            <a:off x="6370054" y="3020125"/>
            <a:ext cx="1009650" cy="1009650"/>
            <a:chOff x="6959176" y="4539678"/>
            <a:chExt cx="1009650" cy="1009650"/>
          </a:xfrm>
        </p:grpSpPr>
        <p:sp>
          <p:nvSpPr>
            <p:cNvPr id="14" name="object 10"/>
            <p:cNvSpPr/>
            <p:nvPr/>
          </p:nvSpPr>
          <p:spPr>
            <a:xfrm flipH="1" flipV="1">
              <a:off x="6959176" y="4539678"/>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endParaRPr/>
            </a:p>
          </p:txBody>
        </p:sp>
        <p:sp>
          <p:nvSpPr>
            <p:cNvPr id="15" name="object 10"/>
            <p:cNvSpPr/>
            <p:nvPr/>
          </p:nvSpPr>
          <p:spPr>
            <a:xfrm flipH="1">
              <a:off x="7418281" y="5021643"/>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grpSp>
      <p:sp>
        <p:nvSpPr>
          <p:cNvPr id="16" name="object 10"/>
          <p:cNvSpPr/>
          <p:nvPr userDrawn="1"/>
        </p:nvSpPr>
        <p:spPr>
          <a:xfrm>
            <a:off x="270829" y="270829"/>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1192657"/>
            <a:ext cx="3671924" cy="4090416"/>
          </a:xfrm>
          <a:prstGeom prst="rect">
            <a:avLst/>
          </a:prstGeom>
        </p:spPr>
      </p:pic>
      <p:sp>
        <p:nvSpPr>
          <p:cNvPr id="19" name="object 4">
            <a:hlinkClick r:id="rId3"/>
          </p:cNvPr>
          <p:cNvSpPr txBox="1"/>
          <p:nvPr userDrawn="1"/>
        </p:nvSpPr>
        <p:spPr>
          <a:xfrm>
            <a:off x="984250" y="6432549"/>
            <a:ext cx="894476" cy="123111"/>
          </a:xfrm>
          <a:prstGeom prst="rect">
            <a:avLst/>
          </a:prstGeom>
        </p:spPr>
        <p:txBody>
          <a:bodyPr vert="horz" wrap="none" lIns="0" tIns="0" rIns="0" bIns="0" rtlCol="0">
            <a:spAutoFit/>
          </a:bodyPr>
          <a:lstStyle/>
          <a:p>
            <a:pPr marL="12700">
              <a:lnSpc>
                <a:spcPct val="100000"/>
              </a:lnSpc>
            </a:pPr>
            <a:r>
              <a:rPr lang="en-US" sz="800">
                <a:solidFill>
                  <a:srgbClr val="F9FBF9"/>
                </a:solidFill>
                <a:latin typeface="Verdana"/>
                <a:cs typeface="Verdana"/>
              </a:rPr>
              <a:t>futurescalex.com</a:t>
            </a:r>
            <a:endParaRPr lang="en-US" sz="800">
              <a:latin typeface="Verdana"/>
              <a:cs typeface="Verdana"/>
            </a:endParaRPr>
          </a:p>
        </p:txBody>
      </p:sp>
    </p:spTree>
    <p:extLst>
      <p:ext uri="{BB962C8B-B14F-4D97-AF65-F5344CB8AC3E}">
        <p14:creationId xmlns:p14="http://schemas.microsoft.com/office/powerpoint/2010/main" val="22625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SX_Back cover">
    <p:spTree>
      <p:nvGrpSpPr>
        <p:cNvPr id="1" name=""/>
        <p:cNvGrpSpPr/>
        <p:nvPr/>
      </p:nvGrpSpPr>
      <p:grpSpPr>
        <a:xfrm>
          <a:off x="0" y="0"/>
          <a:ext cx="0" cy="0"/>
          <a:chOff x="0" y="0"/>
          <a:chExt cx="0" cy="0"/>
        </a:xfrm>
      </p:grpSpPr>
      <p:sp>
        <p:nvSpPr>
          <p:cNvPr id="7" name="Rectangle 6"/>
          <p:cNvSpPr/>
          <p:nvPr userDrawn="1"/>
        </p:nvSpPr>
        <p:spPr>
          <a:xfrm>
            <a:off x="0" y="0"/>
            <a:ext cx="12192211" cy="6134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8" name="Rectangle 7"/>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9" name="object 4"/>
          <p:cNvSpPr txBox="1"/>
          <p:nvPr userDrawn="1"/>
        </p:nvSpPr>
        <p:spPr>
          <a:xfrm>
            <a:off x="9310406" y="6432549"/>
            <a:ext cx="1867499" cy="123111"/>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9FBF9"/>
                </a:solidFill>
                <a:effectLst/>
                <a:uLnTx/>
                <a:uFillTx/>
                <a:latin typeface="Verdana"/>
                <a:ea typeface="+mn-ea"/>
                <a:cs typeface="Verdana"/>
              </a:rPr>
              <a:t>© 2024 FutureScaleX | Confidential</a:t>
            </a:r>
          </a:p>
        </p:txBody>
      </p:sp>
      <p:sp>
        <p:nvSpPr>
          <p:cNvPr id="36" name="Freeform 35"/>
          <p:cNvSpPr/>
          <p:nvPr userDrawn="1"/>
        </p:nvSpPr>
        <p:spPr>
          <a:xfrm flipV="1">
            <a:off x="0" y="0"/>
            <a:ext cx="1942886" cy="1943738"/>
          </a:xfrm>
          <a:custGeom>
            <a:avLst/>
            <a:gdLst>
              <a:gd name="connsiteX0" fmla="*/ 0 w 1942886"/>
              <a:gd name="connsiteY0" fmla="*/ 1943738 h 1943738"/>
              <a:gd name="connsiteX1" fmla="*/ 1900462 w 1942886"/>
              <a:gd name="connsiteY1" fmla="*/ 1943738 h 1943738"/>
              <a:gd name="connsiteX2" fmla="*/ 1922191 w 1942886"/>
              <a:gd name="connsiteY2" fmla="*/ 1837496 h 1943738"/>
              <a:gd name="connsiteX3" fmla="*/ 1937645 w 1942886"/>
              <a:gd name="connsiteY3" fmla="*/ 1710712 h 1943738"/>
              <a:gd name="connsiteX4" fmla="*/ 1942886 w 1942886"/>
              <a:gd name="connsiteY4" fmla="*/ 1581043 h 1943738"/>
              <a:gd name="connsiteX5" fmla="*/ 1937645 w 1942886"/>
              <a:gd name="connsiteY5" fmla="*/ 1451371 h 1943738"/>
              <a:gd name="connsiteX6" fmla="*/ 1922191 w 1942886"/>
              <a:gd name="connsiteY6" fmla="*/ 1324587 h 1943738"/>
              <a:gd name="connsiteX7" fmla="*/ 1896935 w 1942886"/>
              <a:gd name="connsiteY7" fmla="*/ 1201099 h 1943738"/>
              <a:gd name="connsiteX8" fmla="*/ 1862281 w 1942886"/>
              <a:gd name="connsiteY8" fmla="*/ 1081310 h 1943738"/>
              <a:gd name="connsiteX9" fmla="*/ 1818640 w 1942886"/>
              <a:gd name="connsiteY9" fmla="*/ 965629 h 1943738"/>
              <a:gd name="connsiteX10" fmla="*/ 1766411 w 1942886"/>
              <a:gd name="connsiteY10" fmla="*/ 854462 h 1943738"/>
              <a:gd name="connsiteX11" fmla="*/ 1706009 w 1942886"/>
              <a:gd name="connsiteY11" fmla="*/ 748216 h 1943738"/>
              <a:gd name="connsiteX12" fmla="*/ 1637836 w 1942886"/>
              <a:gd name="connsiteY12" fmla="*/ 647299 h 1943738"/>
              <a:gd name="connsiteX13" fmla="*/ 1562300 w 1942886"/>
              <a:gd name="connsiteY13" fmla="*/ 552115 h 1943738"/>
              <a:gd name="connsiteX14" fmla="*/ 1479809 w 1942886"/>
              <a:gd name="connsiteY14" fmla="*/ 463077 h 1943738"/>
              <a:gd name="connsiteX15" fmla="*/ 1390768 w 1942886"/>
              <a:gd name="connsiteY15" fmla="*/ 380583 h 1943738"/>
              <a:gd name="connsiteX16" fmla="*/ 1295584 w 1942886"/>
              <a:gd name="connsiteY16" fmla="*/ 305047 h 1943738"/>
              <a:gd name="connsiteX17" fmla="*/ 1194667 w 1942886"/>
              <a:gd name="connsiteY17" fmla="*/ 236877 h 1943738"/>
              <a:gd name="connsiteX18" fmla="*/ 1088421 w 1942886"/>
              <a:gd name="connsiteY18" fmla="*/ 176472 h 1943738"/>
              <a:gd name="connsiteX19" fmla="*/ 977254 w 1942886"/>
              <a:gd name="connsiteY19" fmla="*/ 124243 h 1943738"/>
              <a:gd name="connsiteX20" fmla="*/ 861572 w 1942886"/>
              <a:gd name="connsiteY20" fmla="*/ 80601 h 1943738"/>
              <a:gd name="connsiteX21" fmla="*/ 741784 w 1942886"/>
              <a:gd name="connsiteY21" fmla="*/ 45947 h 1943738"/>
              <a:gd name="connsiteX22" fmla="*/ 618296 w 1942886"/>
              <a:gd name="connsiteY22" fmla="*/ 20692 h 1943738"/>
              <a:gd name="connsiteX23" fmla="*/ 491512 w 1942886"/>
              <a:gd name="connsiteY23" fmla="*/ 5241 h 1943738"/>
              <a:gd name="connsiteX24" fmla="*/ 361843 w 1942886"/>
              <a:gd name="connsiteY24" fmla="*/ 0 h 1943738"/>
              <a:gd name="connsiteX25" fmla="*/ 232171 w 1942886"/>
              <a:gd name="connsiteY25" fmla="*/ 5241 h 1943738"/>
              <a:gd name="connsiteX26" fmla="*/ 105387 w 1942886"/>
              <a:gd name="connsiteY26" fmla="*/ 20692 h 1943738"/>
              <a:gd name="connsiteX27" fmla="*/ 0 w 1942886"/>
              <a:gd name="connsiteY27" fmla="*/ 42245 h 19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2886" h="1943738">
                <a:moveTo>
                  <a:pt x="0" y="1943738"/>
                </a:moveTo>
                <a:lnTo>
                  <a:pt x="1900462" y="1943738"/>
                </a:lnTo>
                <a:lnTo>
                  <a:pt x="1922191" y="1837496"/>
                </a:lnTo>
                <a:lnTo>
                  <a:pt x="1937645" y="1710712"/>
                </a:lnTo>
                <a:lnTo>
                  <a:pt x="1942886" y="1581043"/>
                </a:lnTo>
                <a:lnTo>
                  <a:pt x="1937645" y="1451371"/>
                </a:lnTo>
                <a:lnTo>
                  <a:pt x="1922191" y="1324587"/>
                </a:lnTo>
                <a:lnTo>
                  <a:pt x="1896935" y="1201099"/>
                </a:lnTo>
                <a:lnTo>
                  <a:pt x="1862281" y="1081310"/>
                </a:lnTo>
                <a:lnTo>
                  <a:pt x="1818640" y="965629"/>
                </a:lnTo>
                <a:lnTo>
                  <a:pt x="1766411" y="854462"/>
                </a:lnTo>
                <a:lnTo>
                  <a:pt x="1706009" y="748216"/>
                </a:lnTo>
                <a:lnTo>
                  <a:pt x="1637836" y="647299"/>
                </a:lnTo>
                <a:lnTo>
                  <a:pt x="1562300" y="552115"/>
                </a:lnTo>
                <a:lnTo>
                  <a:pt x="1479809" y="463077"/>
                </a:lnTo>
                <a:lnTo>
                  <a:pt x="1390768" y="380583"/>
                </a:lnTo>
                <a:lnTo>
                  <a:pt x="1295584" y="305047"/>
                </a:lnTo>
                <a:lnTo>
                  <a:pt x="1194667" y="236877"/>
                </a:lnTo>
                <a:lnTo>
                  <a:pt x="1088421" y="176472"/>
                </a:lnTo>
                <a:lnTo>
                  <a:pt x="977254" y="124243"/>
                </a:lnTo>
                <a:lnTo>
                  <a:pt x="861572" y="80601"/>
                </a:lnTo>
                <a:lnTo>
                  <a:pt x="741784" y="45947"/>
                </a:lnTo>
                <a:lnTo>
                  <a:pt x="618296" y="20692"/>
                </a:lnTo>
                <a:lnTo>
                  <a:pt x="491512" y="5241"/>
                </a:lnTo>
                <a:lnTo>
                  <a:pt x="361843" y="0"/>
                </a:lnTo>
                <a:lnTo>
                  <a:pt x="232171" y="5241"/>
                </a:lnTo>
                <a:lnTo>
                  <a:pt x="105387" y="20692"/>
                </a:lnTo>
                <a:lnTo>
                  <a:pt x="0" y="42245"/>
                </a:lnTo>
                <a:close/>
              </a:path>
            </a:pathLst>
          </a:custGeom>
          <a:solidFill>
            <a:srgbClr val="06A491">
              <a:alpha val="10000"/>
            </a:srgb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1" name="Freeform 10"/>
          <p:cNvSpPr/>
          <p:nvPr userDrawn="1"/>
        </p:nvSpPr>
        <p:spPr>
          <a:xfrm>
            <a:off x="361950" y="349250"/>
            <a:ext cx="6536690" cy="5777230"/>
          </a:xfrm>
          <a:custGeom>
            <a:avLst/>
            <a:gdLst>
              <a:gd name="connsiteX0" fmla="*/ 0 w 6521450"/>
              <a:gd name="connsiteY0" fmla="*/ 0 h 5219700"/>
              <a:gd name="connsiteX1" fmla="*/ 6521450 w 6521450"/>
              <a:gd name="connsiteY1" fmla="*/ 2882900 h 5219700"/>
              <a:gd name="connsiteX2" fmla="*/ 5384800 w 6521450"/>
              <a:gd name="connsiteY2" fmla="*/ 5219700 h 5219700"/>
            </a:gdLst>
            <a:ahLst/>
            <a:cxnLst>
              <a:cxn ang="0">
                <a:pos x="connsiteX0" y="connsiteY0"/>
              </a:cxn>
              <a:cxn ang="0">
                <a:pos x="connsiteX1" y="connsiteY1"/>
              </a:cxn>
              <a:cxn ang="0">
                <a:pos x="connsiteX2" y="connsiteY2"/>
              </a:cxn>
            </a:cxnLst>
            <a:rect l="l" t="t" r="r" b="b"/>
            <a:pathLst>
              <a:path w="6521450" h="5219700">
                <a:moveTo>
                  <a:pt x="0" y="0"/>
                </a:moveTo>
                <a:lnTo>
                  <a:pt x="6521450" y="2882900"/>
                </a:lnTo>
                <a:lnTo>
                  <a:pt x="5384800" y="5219700"/>
                </a:ln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12" name="object 3"/>
          <p:cNvSpPr txBox="1"/>
          <p:nvPr userDrawn="1"/>
        </p:nvSpPr>
        <p:spPr>
          <a:xfrm>
            <a:off x="984250" y="3059668"/>
            <a:ext cx="3345468" cy="738664"/>
          </a:xfrm>
          <a:prstGeom prst="rect">
            <a:avLst/>
          </a:prstGeom>
        </p:spPr>
        <p:txBody>
          <a:bodyPr vert="horz" wrap="non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4800" b="1" i="0" u="none" strike="noStrike" kern="1200" cap="none" spc="0" normalizeH="0" baseline="0" noProof="0">
                <a:ln>
                  <a:noFill/>
                </a:ln>
                <a:solidFill>
                  <a:srgbClr val="F9FBF9"/>
                </a:solidFill>
                <a:effectLst/>
                <a:uLnTx/>
                <a:uFillTx/>
                <a:latin typeface="Georgia"/>
                <a:ea typeface="+mn-ea"/>
                <a:cs typeface="Georgia"/>
              </a:rPr>
              <a:t>Thank you</a:t>
            </a:r>
            <a:endParaRPr kumimoji="0" sz="4800" b="0" i="0" u="none" strike="noStrike" kern="1200" cap="none" spc="0" normalizeH="0" baseline="0" noProof="0">
              <a:ln>
                <a:noFill/>
              </a:ln>
              <a:solidFill>
                <a:srgbClr val="0B003C"/>
              </a:solidFill>
              <a:effectLst/>
              <a:uLnTx/>
              <a:uFillTx/>
              <a:latin typeface="Georgia"/>
              <a:ea typeface="+mn-ea"/>
              <a:cs typeface="Georgia"/>
            </a:endParaRPr>
          </a:p>
        </p:txBody>
      </p:sp>
      <p:grpSp>
        <p:nvGrpSpPr>
          <p:cNvPr id="13" name="Group 12"/>
          <p:cNvGrpSpPr/>
          <p:nvPr userDrawn="1"/>
        </p:nvGrpSpPr>
        <p:grpSpPr>
          <a:xfrm flipH="1">
            <a:off x="6370054" y="3020125"/>
            <a:ext cx="1009650" cy="1009650"/>
            <a:chOff x="6959176" y="4539678"/>
            <a:chExt cx="1009650" cy="1009650"/>
          </a:xfrm>
        </p:grpSpPr>
        <p:sp>
          <p:nvSpPr>
            <p:cNvPr id="14" name="object 10"/>
            <p:cNvSpPr/>
            <p:nvPr/>
          </p:nvSpPr>
          <p:spPr>
            <a:xfrm flipH="1" flipV="1">
              <a:off x="6959176" y="4539678"/>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5" name="object 10"/>
            <p:cNvSpPr/>
            <p:nvPr/>
          </p:nvSpPr>
          <p:spPr>
            <a:xfrm flipH="1">
              <a:off x="7418281" y="5021643"/>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grpSp>
      <p:sp>
        <p:nvSpPr>
          <p:cNvPr id="16" name="object 10"/>
          <p:cNvSpPr/>
          <p:nvPr userDrawn="1"/>
        </p:nvSpPr>
        <p:spPr>
          <a:xfrm>
            <a:off x="270829" y="270829"/>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250" y="5626100"/>
            <a:ext cx="1847610" cy="23774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5981" y="1383792"/>
            <a:ext cx="3671924" cy="4090416"/>
          </a:xfrm>
          <a:prstGeom prst="rect">
            <a:avLst/>
          </a:prstGeom>
        </p:spPr>
      </p:pic>
      <p:sp>
        <p:nvSpPr>
          <p:cNvPr id="19" name="object 4">
            <a:hlinkClick r:id="rId4"/>
          </p:cNvPr>
          <p:cNvSpPr txBox="1"/>
          <p:nvPr userDrawn="1"/>
        </p:nvSpPr>
        <p:spPr>
          <a:xfrm>
            <a:off x="984250" y="6432549"/>
            <a:ext cx="894476" cy="123111"/>
          </a:xfrm>
          <a:prstGeom prst="rect">
            <a:avLst/>
          </a:prstGeom>
        </p:spPr>
        <p:txBody>
          <a:bodyPr vert="horz" wrap="non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9FBF9"/>
                </a:solidFill>
                <a:effectLst/>
                <a:uLnTx/>
                <a:uFillTx/>
                <a:latin typeface="Verdana"/>
                <a:ea typeface="+mn-ea"/>
                <a:cs typeface="Verdana"/>
              </a:rPr>
              <a:t>futurescalex.com</a:t>
            </a:r>
            <a:endParaRPr kumimoji="0" lang="en-US" sz="800" b="0" i="0" u="none" strike="noStrike" kern="1200" cap="none" spc="0" normalizeH="0" baseline="0" noProof="0">
              <a:ln>
                <a:noFill/>
              </a:ln>
              <a:solidFill>
                <a:srgbClr val="0B003C"/>
              </a:solidFill>
              <a:effectLst/>
              <a:uLnTx/>
              <a:uFillTx/>
              <a:latin typeface="Verdana"/>
              <a:ea typeface="+mn-ea"/>
              <a:cs typeface="Verdana"/>
            </a:endParaRPr>
          </a:p>
        </p:txBody>
      </p:sp>
    </p:spTree>
    <p:extLst>
      <p:ext uri="{BB962C8B-B14F-4D97-AF65-F5344CB8AC3E}">
        <p14:creationId xmlns:p14="http://schemas.microsoft.com/office/powerpoint/2010/main" val="4054053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SX_Title only">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Click to edit Master title style [Font 28pt bold]</a:t>
            </a:r>
            <a:br>
              <a:rPr lang="en-US"/>
            </a:br>
            <a:endParaRPr lang="en-US"/>
          </a:p>
        </p:txBody>
      </p:sp>
    </p:spTree>
    <p:extLst>
      <p:ext uri="{BB962C8B-B14F-4D97-AF65-F5344CB8AC3E}">
        <p14:creationId xmlns:p14="http://schemas.microsoft.com/office/powerpoint/2010/main" val="3675350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SX_Half page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275389" y="533400"/>
            <a:ext cx="5364162" cy="5600700"/>
          </a:xfrm>
          <a:prstGeom prst="round2DiagRect">
            <a:avLst/>
          </a:prstGeom>
          <a:gradFill flip="none" rotWithShape="1">
            <a:gsLst>
              <a:gs pos="0">
                <a:srgbClr val="000080">
                  <a:alpha val="0"/>
                </a:srgbClr>
              </a:gs>
              <a:gs pos="37000">
                <a:srgbClr val="07A591">
                  <a:alpha val="51000"/>
                </a:srgbClr>
              </a:gs>
              <a:gs pos="100000">
                <a:srgbClr val="000080"/>
              </a:gs>
            </a:gsLst>
            <a:path path="circle">
              <a:fillToRect l="50000" t="130000" r="50000" b="-30000"/>
            </a:path>
            <a:tileRect/>
          </a:gradFill>
        </p:spPr>
        <p:txBody>
          <a:bodyPr wrap="square" rtlCol="0">
            <a:noAutofit/>
          </a:bodyPr>
          <a:lstStyle>
            <a:lvl1pPr>
              <a:defRPr lang="en-US" sz="1800" dirty="0"/>
            </a:lvl1pPr>
          </a:lstStyle>
          <a:p>
            <a:pPr marL="0" lvl="0"/>
            <a:endParaRPr lang="en-US"/>
          </a:p>
        </p:txBody>
      </p:sp>
      <p:sp>
        <p:nvSpPr>
          <p:cNvPr id="17" name="Title Placeholder 1"/>
          <p:cNvSpPr>
            <a:spLocks noGrp="1"/>
          </p:cNvSpPr>
          <p:nvPr>
            <p:ph type="title" hasCustomPrompt="1"/>
          </p:nvPr>
        </p:nvSpPr>
        <p:spPr>
          <a:xfrm>
            <a:off x="533400" y="533400"/>
            <a:ext cx="5378450" cy="966788"/>
          </a:xfrm>
          <a:prstGeom prst="rect">
            <a:avLst/>
          </a:prstGeom>
        </p:spPr>
        <p:txBody>
          <a:bodyPr vert="horz" lIns="0" tIns="0" rIns="0" bIns="0" rtlCol="0" anchor="t">
            <a:noAutofit/>
          </a:bodyPr>
          <a:lstStyle>
            <a:lvl1pPr>
              <a:defRPr/>
            </a:lvl1pPr>
          </a:lstStyle>
          <a:p>
            <a:r>
              <a:rPr lang="en-US"/>
              <a:t>Click to edit Master title style [Font 28pt bold]</a:t>
            </a:r>
            <a:br>
              <a:rPr lang="en-US"/>
            </a:br>
            <a:endParaRPr lang="en-US"/>
          </a:p>
        </p:txBody>
      </p:sp>
    </p:spTree>
    <p:extLst>
      <p:ext uri="{BB962C8B-B14F-4D97-AF65-F5344CB8AC3E}">
        <p14:creationId xmlns:p14="http://schemas.microsoft.com/office/powerpoint/2010/main" val="614266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SX_NAVY BLUE">
    <p:bg>
      <p:bgPr>
        <a:solidFill>
          <a:srgbClr val="0B003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solidFill>
                  <a:srgbClr val="FFFFFF"/>
                </a:solidFill>
              </a:defRPr>
            </a:lvl1pPr>
          </a:lstStyle>
          <a:p>
            <a:r>
              <a:rPr lang="en-US"/>
              <a:t>Getting molecular</a:t>
            </a:r>
            <a:br>
              <a:rPr lang="en-US"/>
            </a:br>
            <a:endParaRPr lang="en-US"/>
          </a:p>
        </p:txBody>
      </p:sp>
      <p:sp>
        <p:nvSpPr>
          <p:cNvPr id="4" name="Footer Placeholder 4"/>
          <p:cNvSpPr txBox="1">
            <a:spLocks/>
          </p:cNvSpPr>
          <p:nvPr userDrawn="1"/>
        </p:nvSpPr>
        <p:spPr>
          <a:xfrm>
            <a:off x="533400" y="6626290"/>
            <a:ext cx="1360950"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bg1">
                    <a:lumMod val="75000"/>
                  </a:schemeClr>
                </a:solidFill>
              </a:rPr>
              <a:t>Confidential</a:t>
            </a:r>
            <a:r>
              <a:rPr lang="en-US" sz="600" baseline="0">
                <a:solidFill>
                  <a:schemeClr val="bg1">
                    <a:lumMod val="75000"/>
                  </a:schemeClr>
                </a:solidFill>
              </a:rPr>
              <a:t> | </a:t>
            </a:r>
            <a:r>
              <a:rPr lang="en-US" sz="600">
                <a:solidFill>
                  <a:schemeClr val="bg1">
                    <a:lumMod val="75000"/>
                  </a:schemeClr>
                </a:solidFill>
              </a:rPr>
              <a:t>©2024 FutureScaleX</a:t>
            </a:r>
          </a:p>
        </p:txBody>
      </p:sp>
      <p:sp>
        <p:nvSpPr>
          <p:cNvPr id="5" name="Slide Number Placeholder 5"/>
          <p:cNvSpPr txBox="1">
            <a:spLocks/>
          </p:cNvSpPr>
          <p:nvPr userDrawn="1"/>
        </p:nvSpPr>
        <p:spPr>
          <a:xfrm>
            <a:off x="11470840" y="6522125"/>
            <a:ext cx="176330" cy="123111"/>
          </a:xfrm>
          <a:prstGeom prst="rect">
            <a:avLst/>
          </a:prstGeom>
        </p:spPr>
        <p:txBody>
          <a:bodyPr wrap="none" lIns="0" tIns="0" rIns="0" bIns="0">
            <a:spAutoFit/>
          </a:bodyPr>
          <a:lstStyle>
            <a:defPPr>
              <a:defRPr lang="en-US"/>
            </a:defPPr>
            <a:lvl1pPr algn="r">
              <a:defRPr sz="800" b="0">
                <a:solidFill>
                  <a:srgbClr val="668674"/>
                </a:solidFill>
              </a:defRPr>
            </a:lvl1pPr>
          </a:lstStyle>
          <a:p>
            <a:pPr lvl="0"/>
            <a:fld id="{E24F7D95-B87A-44E0-8CCC-EC06DBC7C02C}" type="slidenum">
              <a:rPr lang="en-US" smtClean="0">
                <a:solidFill>
                  <a:schemeClr val="bg1"/>
                </a:solidFill>
              </a:rPr>
              <a:pPr lvl="0"/>
              <a:t>‹#›</a:t>
            </a:fld>
            <a:endParaRPr lang="en-US">
              <a:solidFill>
                <a:schemeClr val="bg1"/>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800" y="6502400"/>
            <a:ext cx="1321587" cy="170057"/>
          </a:xfrm>
          <a:prstGeom prst="rect">
            <a:avLst/>
          </a:prstGeom>
        </p:spPr>
      </p:pic>
    </p:spTree>
    <p:extLst>
      <p:ext uri="{BB962C8B-B14F-4D97-AF65-F5344CB8AC3E}">
        <p14:creationId xmlns:p14="http://schemas.microsoft.com/office/powerpoint/2010/main" val="2123322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SX_Title and Sub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533400"/>
            <a:ext cx="11106150" cy="546100"/>
          </a:xfrm>
        </p:spPr>
        <p:txBody>
          <a:bodyPr/>
          <a:lstStyle>
            <a:lvl1pPr>
              <a:defRPr sz="2800" baseline="0">
                <a:solidFill>
                  <a:schemeClr val="tx1"/>
                </a:solidFill>
              </a:defRPr>
            </a:lvl1pPr>
          </a:lstStyle>
          <a:p>
            <a:r>
              <a:rPr lang="en-US"/>
              <a:t>Click to edit Master title style [Font 28pt bold]</a:t>
            </a:r>
          </a:p>
        </p:txBody>
      </p:sp>
      <p:cxnSp>
        <p:nvCxnSpPr>
          <p:cNvPr id="15" name="Straight Connector 14"/>
          <p:cNvCxnSpPr/>
          <p:nvPr userDrawn="1"/>
        </p:nvCxnSpPr>
        <p:spPr>
          <a:xfrm>
            <a:off x="533400" y="6309360"/>
            <a:ext cx="11106150" cy="0"/>
          </a:xfrm>
          <a:prstGeom prst="line">
            <a:avLst/>
          </a:prstGeom>
          <a:ln>
            <a:solidFill>
              <a:srgbClr val="0A003B"/>
            </a:solidFill>
            <a:tailEnd type="oval" w="sm" len="sm"/>
          </a:ln>
        </p:spPr>
        <p:style>
          <a:lnRef idx="1">
            <a:schemeClr val="accent1"/>
          </a:lnRef>
          <a:fillRef idx="0">
            <a:schemeClr val="accent1"/>
          </a:fillRef>
          <a:effectRef idx="0">
            <a:schemeClr val="accent1"/>
          </a:effectRef>
          <a:fontRef idx="minor">
            <a:schemeClr val="tx1"/>
          </a:fontRef>
        </p:style>
      </p:cxnSp>
      <p:sp>
        <p:nvSpPr>
          <p:cNvPr id="16" name="Text Placeholder 12"/>
          <p:cNvSpPr>
            <a:spLocks noGrp="1"/>
          </p:cNvSpPr>
          <p:nvPr>
            <p:ph type="body" sz="quarter" idx="10" hasCustomPrompt="1"/>
          </p:nvPr>
        </p:nvSpPr>
        <p:spPr>
          <a:xfrm>
            <a:off x="533400" y="1117600"/>
            <a:ext cx="11106150" cy="388898"/>
          </a:xfrm>
        </p:spPr>
        <p:txBody>
          <a:bodyPr lIns="0" tIns="0" rIns="0" bIns="0" anchor="t" anchorCtr="0">
            <a:noAutofit/>
          </a:bodyPr>
          <a:lstStyle>
            <a:lvl1pPr marL="0" indent="0">
              <a:spcBef>
                <a:spcPts val="100"/>
              </a:spcBef>
              <a:buFontTx/>
              <a:buNone/>
              <a:defRPr sz="1800">
                <a:latin typeface="+mj-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Click to edit Master title style [Font 18pt </a:t>
            </a:r>
            <a:r>
              <a:rPr lang="en-US" err="1"/>
              <a:t>unbold</a:t>
            </a:r>
            <a:r>
              <a:rPr lang="en-US"/>
              <a:t>]</a:t>
            </a:r>
          </a:p>
        </p:txBody>
      </p:sp>
    </p:spTree>
    <p:extLst>
      <p:ext uri="{BB962C8B-B14F-4D97-AF65-F5344CB8AC3E}">
        <p14:creationId xmlns:p14="http://schemas.microsoft.com/office/powerpoint/2010/main" val="1781159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SX_Title, Content and footno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Click to edit Master title style [Font 28pt bold]</a:t>
            </a:r>
            <a:br>
              <a:rPr lang="en-US"/>
            </a:br>
            <a:endParaRPr lang="en-US"/>
          </a:p>
        </p:txBody>
      </p:sp>
      <p:sp>
        <p:nvSpPr>
          <p:cNvPr id="8" name="Text Placeholder 2"/>
          <p:cNvSpPr>
            <a:spLocks noGrp="1"/>
          </p:cNvSpPr>
          <p:nvPr>
            <p:ph idx="1"/>
          </p:nvPr>
        </p:nvSpPr>
        <p:spPr>
          <a:xfrm>
            <a:off x="533400" y="1638302"/>
            <a:ext cx="11106150" cy="3842652"/>
          </a:xfrm>
          <a:prstGeom prst="rect">
            <a:avLst/>
          </a:prstGeom>
        </p:spPr>
        <p:txBody>
          <a:bodyPr vert="horz" lIns="0" tIns="0" rIns="0" bIns="0" rtlCol="0">
            <a:noAutofit/>
          </a:bodyPr>
          <a:lstStyle>
            <a:lvl1pPr marL="0" indent="0">
              <a:buFontTx/>
              <a:buNone/>
              <a:defRPr b="1"/>
            </a:lvl1pPr>
            <a:lvl2pPr marL="685800" indent="-228600">
              <a:buFont typeface="Arial" panose="020B0604020202020204" pitchFamily="34" charset="0"/>
              <a:buChar char="•"/>
              <a:defRPr/>
            </a:lvl2pPr>
            <a:lvl3pPr marL="1143000" indent="-228600">
              <a:buFont typeface="Verdana" panose="020B0604030504040204" pitchFamily="34" charset="0"/>
              <a:buChar char="–"/>
              <a:defRPr/>
            </a:lvl3pPr>
            <a:lvl4pPr marL="1600200" indent="-228600">
              <a:buFont typeface="Wingdings" panose="05000000000000000000" pitchFamily="2" charset="2"/>
              <a:buChar char="§"/>
              <a:defRPr/>
            </a:lvl4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533400" y="6309360"/>
            <a:ext cx="11106150" cy="0"/>
          </a:xfrm>
          <a:prstGeom prst="line">
            <a:avLst/>
          </a:prstGeom>
          <a:ln>
            <a:solidFill>
              <a:srgbClr val="0A003B"/>
            </a:solidFill>
            <a:tailEnd type="oval" w="sm" len="sm"/>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0" hasCustomPrompt="1"/>
          </p:nvPr>
        </p:nvSpPr>
        <p:spPr>
          <a:xfrm>
            <a:off x="533400" y="5790000"/>
            <a:ext cx="11106150" cy="348813"/>
          </a:xfrm>
        </p:spPr>
        <p:txBody>
          <a:bodyPr lIns="0" tIns="0" rIns="0" bIns="0" anchor="b" anchorCtr="0">
            <a:spAutoFit/>
          </a:bodyPr>
          <a:lstStyle>
            <a:lvl1pPr marL="0" indent="0">
              <a:spcBef>
                <a:spcPts val="100"/>
              </a:spcBef>
              <a:buFontTx/>
              <a:buNone/>
              <a:defRPr sz="7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3626050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SX_Title and footno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Click to edit Master title style [Font 28pt bold]</a:t>
            </a:r>
            <a:br>
              <a:rPr lang="en-US"/>
            </a:br>
            <a:endParaRPr lang="en-US"/>
          </a:p>
        </p:txBody>
      </p:sp>
      <p:cxnSp>
        <p:nvCxnSpPr>
          <p:cNvPr id="9" name="Straight Connector 8"/>
          <p:cNvCxnSpPr/>
          <p:nvPr userDrawn="1"/>
        </p:nvCxnSpPr>
        <p:spPr>
          <a:xfrm>
            <a:off x="533400" y="6309360"/>
            <a:ext cx="11106150" cy="0"/>
          </a:xfrm>
          <a:prstGeom prst="line">
            <a:avLst/>
          </a:prstGeom>
          <a:ln>
            <a:solidFill>
              <a:srgbClr val="0A003B"/>
            </a:solidFill>
            <a:tailEnd type="oval" w="sm" len="sm"/>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0" hasCustomPrompt="1"/>
          </p:nvPr>
        </p:nvSpPr>
        <p:spPr>
          <a:xfrm>
            <a:off x="533400" y="5790000"/>
            <a:ext cx="11106150" cy="348813"/>
          </a:xfrm>
        </p:spPr>
        <p:txBody>
          <a:bodyPr lIns="0" tIns="0" rIns="0" bIns="0" anchor="b" anchorCtr="0">
            <a:spAutoFit/>
          </a:bodyPr>
          <a:lstStyle>
            <a:lvl1pPr marL="0" indent="0">
              <a:spcBef>
                <a:spcPts val="100"/>
              </a:spcBef>
              <a:buFontTx/>
              <a:buNone/>
              <a:defRPr sz="7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762310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FSX_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0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FSX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433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SX_Cover Page">
    <p:spTree>
      <p:nvGrpSpPr>
        <p:cNvPr id="1" name=""/>
        <p:cNvGrpSpPr/>
        <p:nvPr/>
      </p:nvGrpSpPr>
      <p:grpSpPr>
        <a:xfrm>
          <a:off x="0" y="0"/>
          <a:ext cx="0" cy="0"/>
          <a:chOff x="0" y="0"/>
          <a:chExt cx="0" cy="0"/>
        </a:xfrm>
      </p:grpSpPr>
      <p:sp>
        <p:nvSpPr>
          <p:cNvPr id="5" name="Rectangle 4"/>
          <p:cNvSpPr/>
          <p:nvPr userDrawn="1"/>
        </p:nvSpPr>
        <p:spPr>
          <a:xfrm>
            <a:off x="0"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grpSp>
        <p:nvGrpSpPr>
          <p:cNvPr id="3" name="Group 2">
            <a:extLst>
              <a:ext uri="{FF2B5EF4-FFF2-40B4-BE49-F238E27FC236}">
                <a16:creationId xmlns:a16="http://schemas.microsoft.com/office/drawing/2014/main" id="{BDC5A123-220A-605A-BE07-495E1C53AE43}"/>
              </a:ext>
            </a:extLst>
          </p:cNvPr>
          <p:cNvGrpSpPr/>
          <p:nvPr userDrawn="1"/>
        </p:nvGrpSpPr>
        <p:grpSpPr>
          <a:xfrm>
            <a:off x="7004896" y="258"/>
            <a:ext cx="5187105" cy="6870442"/>
            <a:chOff x="7004896" y="258"/>
            <a:chExt cx="5187105" cy="6870442"/>
          </a:xfrm>
        </p:grpSpPr>
        <p:sp>
          <p:nvSpPr>
            <p:cNvPr id="9" name="Freeform 8"/>
            <p:cNvSpPr/>
            <p:nvPr userDrawn="1"/>
          </p:nvSpPr>
          <p:spPr>
            <a:xfrm>
              <a:off x="7442199" y="956931"/>
              <a:ext cx="3775149" cy="5913769"/>
            </a:xfrm>
            <a:custGeom>
              <a:avLst/>
              <a:gdLst>
                <a:gd name="connsiteX0" fmla="*/ 3530600 w 3530600"/>
                <a:gd name="connsiteY0" fmla="*/ 0 h 4546600"/>
                <a:gd name="connsiteX1" fmla="*/ 0 w 3530600"/>
                <a:gd name="connsiteY1" fmla="*/ 3454400 h 4546600"/>
                <a:gd name="connsiteX2" fmla="*/ 774700 w 3530600"/>
                <a:gd name="connsiteY2" fmla="*/ 4546600 h 4546600"/>
                <a:gd name="connsiteX0" fmla="*/ 3530600 w 3530600"/>
                <a:gd name="connsiteY0" fmla="*/ 0 h 5193483"/>
                <a:gd name="connsiteX1" fmla="*/ 0 w 3530600"/>
                <a:gd name="connsiteY1" fmla="*/ 3454400 h 5193483"/>
                <a:gd name="connsiteX2" fmla="*/ 1190406 w 3530600"/>
                <a:gd name="connsiteY2" fmla="*/ 5193483 h 5193483"/>
              </a:gdLst>
              <a:ahLst/>
              <a:cxnLst>
                <a:cxn ang="0">
                  <a:pos x="connsiteX0" y="connsiteY0"/>
                </a:cxn>
                <a:cxn ang="0">
                  <a:pos x="connsiteX1" y="connsiteY1"/>
                </a:cxn>
                <a:cxn ang="0">
                  <a:pos x="connsiteX2" y="connsiteY2"/>
                </a:cxn>
              </a:cxnLst>
              <a:rect l="l" t="t" r="r" b="b"/>
              <a:pathLst>
                <a:path w="3530600" h="5193483">
                  <a:moveTo>
                    <a:pt x="3530600" y="0"/>
                  </a:moveTo>
                  <a:lnTo>
                    <a:pt x="0" y="3454400"/>
                  </a:lnTo>
                  <a:cubicBezTo>
                    <a:pt x="258233" y="3818467"/>
                    <a:pt x="932173" y="4829416"/>
                    <a:pt x="1190406" y="5193483"/>
                  </a:cubicBez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10" name="object 10"/>
            <p:cNvSpPr/>
            <p:nvPr userDrawn="1"/>
          </p:nvSpPr>
          <p:spPr>
            <a:xfrm flipH="1" flipV="1">
              <a:off x="7004896" y="4368902"/>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1" name="object 10"/>
            <p:cNvSpPr/>
            <p:nvPr userDrawn="1"/>
          </p:nvSpPr>
          <p:spPr>
            <a:xfrm flipH="1">
              <a:off x="7418281" y="4850582"/>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2" name="object 10"/>
            <p:cNvSpPr/>
            <p:nvPr userDrawn="1"/>
          </p:nvSpPr>
          <p:spPr>
            <a:xfrm flipH="1">
              <a:off x="11128692" y="869795"/>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9" name="Freeform 18"/>
            <p:cNvSpPr/>
            <p:nvPr userDrawn="1"/>
          </p:nvSpPr>
          <p:spPr>
            <a:xfrm flipH="1" flipV="1">
              <a:off x="9639516" y="258"/>
              <a:ext cx="2552485" cy="2542447"/>
            </a:xfrm>
            <a:custGeom>
              <a:avLst/>
              <a:gdLst>
                <a:gd name="connsiteX0" fmla="*/ 2225481 w 2552485"/>
                <a:gd name="connsiteY0" fmla="*/ 2542447 h 2542447"/>
                <a:gd name="connsiteX1" fmla="*/ 0 w 2552485"/>
                <a:gd name="connsiteY1" fmla="*/ 2542447 h 2542447"/>
                <a:gd name="connsiteX2" fmla="*/ 0 w 2552485"/>
                <a:gd name="connsiteY2" fmla="*/ 334964 h 2542447"/>
                <a:gd name="connsiteX3" fmla="*/ 37698 w 2552485"/>
                <a:gd name="connsiteY3" fmla="*/ 305048 h 2542447"/>
                <a:gd name="connsiteX4" fmla="*/ 138615 w 2552485"/>
                <a:gd name="connsiteY4" fmla="*/ 236877 h 2542447"/>
                <a:gd name="connsiteX5" fmla="*/ 244861 w 2552485"/>
                <a:gd name="connsiteY5" fmla="*/ 176472 h 2542447"/>
                <a:gd name="connsiteX6" fmla="*/ 356028 w 2552485"/>
                <a:gd name="connsiteY6" fmla="*/ 124243 h 2542447"/>
                <a:gd name="connsiteX7" fmla="*/ 471709 w 2552485"/>
                <a:gd name="connsiteY7" fmla="*/ 80602 h 2542447"/>
                <a:gd name="connsiteX8" fmla="*/ 591498 w 2552485"/>
                <a:gd name="connsiteY8" fmla="*/ 45948 h 2542447"/>
                <a:gd name="connsiteX9" fmla="*/ 714986 w 2552485"/>
                <a:gd name="connsiteY9" fmla="*/ 20692 h 2542447"/>
                <a:gd name="connsiteX10" fmla="*/ 841770 w 2552485"/>
                <a:gd name="connsiteY10" fmla="*/ 5241 h 2542447"/>
                <a:gd name="connsiteX11" fmla="*/ 971442 w 2552485"/>
                <a:gd name="connsiteY11" fmla="*/ 0 h 2542447"/>
                <a:gd name="connsiteX12" fmla="*/ 1101111 w 2552485"/>
                <a:gd name="connsiteY12" fmla="*/ 5241 h 2542447"/>
                <a:gd name="connsiteX13" fmla="*/ 1227895 w 2552485"/>
                <a:gd name="connsiteY13" fmla="*/ 20692 h 2542447"/>
                <a:gd name="connsiteX14" fmla="*/ 1351383 w 2552485"/>
                <a:gd name="connsiteY14" fmla="*/ 45948 h 2542447"/>
                <a:gd name="connsiteX15" fmla="*/ 1471171 w 2552485"/>
                <a:gd name="connsiteY15" fmla="*/ 80602 h 2542447"/>
                <a:gd name="connsiteX16" fmla="*/ 1586853 w 2552485"/>
                <a:gd name="connsiteY16" fmla="*/ 124243 h 2542447"/>
                <a:gd name="connsiteX17" fmla="*/ 1698020 w 2552485"/>
                <a:gd name="connsiteY17" fmla="*/ 176472 h 2542447"/>
                <a:gd name="connsiteX18" fmla="*/ 1804266 w 2552485"/>
                <a:gd name="connsiteY18" fmla="*/ 236877 h 2542447"/>
                <a:gd name="connsiteX19" fmla="*/ 1905183 w 2552485"/>
                <a:gd name="connsiteY19" fmla="*/ 305048 h 2542447"/>
                <a:gd name="connsiteX20" fmla="*/ 2000367 w 2552485"/>
                <a:gd name="connsiteY20" fmla="*/ 380583 h 2542447"/>
                <a:gd name="connsiteX21" fmla="*/ 2089408 w 2552485"/>
                <a:gd name="connsiteY21" fmla="*/ 463077 h 2542447"/>
                <a:gd name="connsiteX22" fmla="*/ 2171898 w 2552485"/>
                <a:gd name="connsiteY22" fmla="*/ 552115 h 2542447"/>
                <a:gd name="connsiteX23" fmla="*/ 2247434 w 2552485"/>
                <a:gd name="connsiteY23" fmla="*/ 647299 h 2542447"/>
                <a:gd name="connsiteX24" fmla="*/ 2315608 w 2552485"/>
                <a:gd name="connsiteY24" fmla="*/ 748216 h 2542447"/>
                <a:gd name="connsiteX25" fmla="*/ 2376010 w 2552485"/>
                <a:gd name="connsiteY25" fmla="*/ 854462 h 2542447"/>
                <a:gd name="connsiteX26" fmla="*/ 2428238 w 2552485"/>
                <a:gd name="connsiteY26" fmla="*/ 965629 h 2542447"/>
                <a:gd name="connsiteX27" fmla="*/ 2471880 w 2552485"/>
                <a:gd name="connsiteY27" fmla="*/ 1081310 h 2542447"/>
                <a:gd name="connsiteX28" fmla="*/ 2506534 w 2552485"/>
                <a:gd name="connsiteY28" fmla="*/ 1201099 h 2542447"/>
                <a:gd name="connsiteX29" fmla="*/ 2531790 w 2552485"/>
                <a:gd name="connsiteY29" fmla="*/ 1324587 h 2542447"/>
                <a:gd name="connsiteX30" fmla="*/ 2547244 w 2552485"/>
                <a:gd name="connsiteY30" fmla="*/ 1451371 h 2542447"/>
                <a:gd name="connsiteX31" fmla="*/ 2552485 w 2552485"/>
                <a:gd name="connsiteY31" fmla="*/ 1581043 h 2542447"/>
                <a:gd name="connsiteX32" fmla="*/ 2547244 w 2552485"/>
                <a:gd name="connsiteY32" fmla="*/ 1710712 h 2542447"/>
                <a:gd name="connsiteX33" fmla="*/ 2531790 w 2552485"/>
                <a:gd name="connsiteY33" fmla="*/ 1837496 h 2542447"/>
                <a:gd name="connsiteX34" fmla="*/ 2506534 w 2552485"/>
                <a:gd name="connsiteY34" fmla="*/ 1960984 h 2542447"/>
                <a:gd name="connsiteX35" fmla="*/ 2471880 w 2552485"/>
                <a:gd name="connsiteY35" fmla="*/ 2080772 h 2542447"/>
                <a:gd name="connsiteX36" fmla="*/ 2428238 w 2552485"/>
                <a:gd name="connsiteY36" fmla="*/ 2196454 h 2542447"/>
                <a:gd name="connsiteX37" fmla="*/ 2376010 w 2552485"/>
                <a:gd name="connsiteY37" fmla="*/ 2307621 h 2542447"/>
                <a:gd name="connsiteX38" fmla="*/ 2315608 w 2552485"/>
                <a:gd name="connsiteY38" fmla="*/ 2413867 h 2542447"/>
                <a:gd name="connsiteX39" fmla="*/ 2247434 w 2552485"/>
                <a:gd name="connsiteY39" fmla="*/ 2514784 h 25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52485" h="2542447">
                  <a:moveTo>
                    <a:pt x="2225481" y="2542447"/>
                  </a:moveTo>
                  <a:lnTo>
                    <a:pt x="0" y="2542447"/>
                  </a:lnTo>
                  <a:lnTo>
                    <a:pt x="0" y="334964"/>
                  </a:lnTo>
                  <a:lnTo>
                    <a:pt x="37698" y="305048"/>
                  </a:lnTo>
                  <a:lnTo>
                    <a:pt x="138615" y="236877"/>
                  </a:lnTo>
                  <a:lnTo>
                    <a:pt x="244861" y="176472"/>
                  </a:lnTo>
                  <a:lnTo>
                    <a:pt x="356028" y="124243"/>
                  </a:lnTo>
                  <a:lnTo>
                    <a:pt x="471709" y="80602"/>
                  </a:lnTo>
                  <a:lnTo>
                    <a:pt x="591498" y="45948"/>
                  </a:lnTo>
                  <a:lnTo>
                    <a:pt x="714986" y="20692"/>
                  </a:lnTo>
                  <a:lnTo>
                    <a:pt x="841770" y="5241"/>
                  </a:lnTo>
                  <a:lnTo>
                    <a:pt x="971442" y="0"/>
                  </a:lnTo>
                  <a:lnTo>
                    <a:pt x="1101111" y="5241"/>
                  </a:lnTo>
                  <a:lnTo>
                    <a:pt x="1227895" y="20692"/>
                  </a:lnTo>
                  <a:lnTo>
                    <a:pt x="1351383" y="45948"/>
                  </a:lnTo>
                  <a:lnTo>
                    <a:pt x="1471171" y="80602"/>
                  </a:lnTo>
                  <a:lnTo>
                    <a:pt x="1586853" y="124243"/>
                  </a:lnTo>
                  <a:lnTo>
                    <a:pt x="1698020" y="176472"/>
                  </a:lnTo>
                  <a:lnTo>
                    <a:pt x="1804266" y="236877"/>
                  </a:lnTo>
                  <a:lnTo>
                    <a:pt x="1905183" y="305048"/>
                  </a:lnTo>
                  <a:lnTo>
                    <a:pt x="2000367" y="380583"/>
                  </a:lnTo>
                  <a:lnTo>
                    <a:pt x="2089408" y="463077"/>
                  </a:lnTo>
                  <a:lnTo>
                    <a:pt x="2171898" y="552115"/>
                  </a:lnTo>
                  <a:lnTo>
                    <a:pt x="2247434" y="647299"/>
                  </a:lnTo>
                  <a:lnTo>
                    <a:pt x="2315608" y="748216"/>
                  </a:lnTo>
                  <a:lnTo>
                    <a:pt x="2376010" y="854462"/>
                  </a:lnTo>
                  <a:lnTo>
                    <a:pt x="2428238" y="965629"/>
                  </a:lnTo>
                  <a:lnTo>
                    <a:pt x="2471880" y="1081310"/>
                  </a:lnTo>
                  <a:lnTo>
                    <a:pt x="2506534" y="1201099"/>
                  </a:lnTo>
                  <a:lnTo>
                    <a:pt x="2531790" y="1324587"/>
                  </a:lnTo>
                  <a:lnTo>
                    <a:pt x="2547244" y="1451371"/>
                  </a:lnTo>
                  <a:lnTo>
                    <a:pt x="2552485" y="1581043"/>
                  </a:lnTo>
                  <a:lnTo>
                    <a:pt x="2547244" y="1710712"/>
                  </a:lnTo>
                  <a:lnTo>
                    <a:pt x="2531790" y="1837496"/>
                  </a:lnTo>
                  <a:lnTo>
                    <a:pt x="2506534" y="1960984"/>
                  </a:lnTo>
                  <a:lnTo>
                    <a:pt x="2471880" y="2080772"/>
                  </a:lnTo>
                  <a:lnTo>
                    <a:pt x="2428238" y="2196454"/>
                  </a:lnTo>
                  <a:lnTo>
                    <a:pt x="2376010" y="2307621"/>
                  </a:lnTo>
                  <a:lnTo>
                    <a:pt x="2315608" y="2413867"/>
                  </a:lnTo>
                  <a:lnTo>
                    <a:pt x="2247434" y="2514784"/>
                  </a:lnTo>
                  <a:close/>
                </a:path>
              </a:pathLst>
            </a:custGeom>
            <a:solidFill>
              <a:srgbClr val="06A491">
                <a:alpha val="10000"/>
              </a:srgb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gr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3300" y="1016000"/>
            <a:ext cx="2561356" cy="329586"/>
          </a:xfrm>
          <a:prstGeom prst="rect">
            <a:avLst/>
          </a:prstGeom>
        </p:spPr>
      </p:pic>
      <p:sp>
        <p:nvSpPr>
          <p:cNvPr id="15" name="Rectangle 14"/>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16" name="object 4"/>
          <p:cNvSpPr txBox="1"/>
          <p:nvPr userDrawn="1"/>
        </p:nvSpPr>
        <p:spPr>
          <a:xfrm>
            <a:off x="9310406" y="6434494"/>
            <a:ext cx="1867499" cy="123111"/>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F2F2F2"/>
                </a:solidFill>
                <a:effectLst/>
                <a:uLnTx/>
                <a:uFillTx/>
                <a:latin typeface="Verdana"/>
                <a:ea typeface="+mn-ea"/>
                <a:cs typeface="Verdana"/>
              </a:rPr>
              <a:t>©</a:t>
            </a:r>
            <a:r>
              <a:rPr kumimoji="0" lang="en-US" sz="800" b="0" i="0" u="none" strike="noStrike" kern="1200" cap="none" spc="0" normalizeH="0" baseline="0" noProof="0">
                <a:ln>
                  <a:noFill/>
                </a:ln>
                <a:solidFill>
                  <a:srgbClr val="F2F2F2"/>
                </a:solidFill>
                <a:effectLst/>
                <a:uLnTx/>
                <a:uFillTx/>
                <a:latin typeface="Verdana"/>
                <a:ea typeface="+mn-ea"/>
                <a:cs typeface="Verdana"/>
              </a:rPr>
              <a:t> </a:t>
            </a:r>
            <a:r>
              <a:rPr kumimoji="0" sz="800" b="0" i="0" u="none" strike="noStrike" kern="1200" cap="none" spc="0" normalizeH="0" baseline="0" noProof="0">
                <a:ln>
                  <a:noFill/>
                </a:ln>
                <a:solidFill>
                  <a:srgbClr val="F2F2F2"/>
                </a:solidFill>
                <a:effectLst/>
                <a:uLnTx/>
                <a:uFillTx/>
                <a:latin typeface="Verdana"/>
                <a:ea typeface="+mn-ea"/>
                <a:cs typeface="Verdana"/>
              </a:rPr>
              <a:t>2024 FutureScaleX </a:t>
            </a:r>
            <a:r>
              <a:rPr kumimoji="0" lang="en-US" sz="800" b="0" i="0" u="none" strike="noStrike" kern="1200" cap="none" spc="0" normalizeH="0" baseline="0" noProof="0">
                <a:ln>
                  <a:noFill/>
                </a:ln>
                <a:solidFill>
                  <a:srgbClr val="F2F2F2"/>
                </a:solidFill>
                <a:effectLst/>
                <a:uLnTx/>
                <a:uFillTx/>
                <a:latin typeface="Verdana"/>
                <a:ea typeface="+mn-ea"/>
                <a:cs typeface="Verdana"/>
              </a:rPr>
              <a:t>| Confidential</a:t>
            </a:r>
            <a:endParaRPr kumimoji="0" sz="800" b="0" i="0" u="none" strike="noStrike" kern="1200" cap="none" spc="0" normalizeH="0" baseline="0" noProof="0">
              <a:ln>
                <a:noFill/>
              </a:ln>
              <a:solidFill>
                <a:srgbClr val="F2F2F2"/>
              </a:solidFill>
              <a:effectLst/>
              <a:uLnTx/>
              <a:uFillTx/>
              <a:latin typeface="Verdana"/>
              <a:ea typeface="+mn-ea"/>
              <a:cs typeface="Verdana"/>
            </a:endParaRPr>
          </a:p>
        </p:txBody>
      </p:sp>
      <p:sp>
        <p:nvSpPr>
          <p:cNvPr id="2" name="Title 1"/>
          <p:cNvSpPr>
            <a:spLocks noGrp="1"/>
          </p:cNvSpPr>
          <p:nvPr>
            <p:ph type="ctrTitle"/>
          </p:nvPr>
        </p:nvSpPr>
        <p:spPr>
          <a:xfrm>
            <a:off x="1003300" y="2501900"/>
            <a:ext cx="7144832" cy="1538883"/>
          </a:xfrm>
        </p:spPr>
        <p:txBody>
          <a:bodyPr vert="horz" wrap="square" lIns="0" tIns="0" rIns="0" bIns="0" rtlCol="0" anchor="t">
            <a:spAutoFit/>
          </a:bodyPr>
          <a:lstStyle>
            <a:lvl1pPr>
              <a:defRPr lang="en-US" sz="5000" dirty="0">
                <a:solidFill>
                  <a:srgbClr val="06A491"/>
                </a:solidFill>
              </a:defRPr>
            </a:lvl1pPr>
          </a:lstStyle>
          <a:p>
            <a:pPr marL="0" lvl="0"/>
            <a:r>
              <a:rPr lang="en-US"/>
              <a:t>Click to edit Master title style</a:t>
            </a:r>
          </a:p>
        </p:txBody>
      </p:sp>
      <p:sp>
        <p:nvSpPr>
          <p:cNvPr id="24" name="Text Placeholder 23"/>
          <p:cNvSpPr>
            <a:spLocks noGrp="1"/>
          </p:cNvSpPr>
          <p:nvPr>
            <p:ph type="body" sz="quarter" idx="11" hasCustomPrompt="1"/>
          </p:nvPr>
        </p:nvSpPr>
        <p:spPr>
          <a:xfrm>
            <a:off x="1003300" y="2151678"/>
            <a:ext cx="3441648" cy="246221"/>
          </a:xfrm>
        </p:spPr>
        <p:txBody>
          <a:bodyPr wrap="none" anchor="ctr">
            <a:spAutoFit/>
          </a:bodyPr>
          <a:lstStyle>
            <a:lvl1pPr marL="0" indent="0">
              <a:buNone/>
              <a:defRPr sz="1600">
                <a:solidFill>
                  <a:srgbClr val="FFFFFF"/>
                </a:solidFill>
              </a:defRPr>
            </a:lvl1pPr>
          </a:lstStyle>
          <a:p>
            <a:pPr lvl="0"/>
            <a:r>
              <a:rPr lang="en-US"/>
              <a:t>DELIVERABLE / DOCUMENT TYPE</a:t>
            </a:r>
          </a:p>
        </p:txBody>
      </p:sp>
      <p:sp>
        <p:nvSpPr>
          <p:cNvPr id="30" name="Text Placeholder 29"/>
          <p:cNvSpPr>
            <a:spLocks noGrp="1"/>
          </p:cNvSpPr>
          <p:nvPr>
            <p:ph type="body" sz="quarter" idx="13" hasCustomPrompt="1"/>
          </p:nvPr>
        </p:nvSpPr>
        <p:spPr>
          <a:xfrm>
            <a:off x="1003300" y="5386994"/>
            <a:ext cx="2452594" cy="276999"/>
          </a:xfrm>
        </p:spPr>
        <p:txBody>
          <a:bodyPr wrap="none">
            <a:spAutoFit/>
          </a:bodyPr>
          <a:lstStyle>
            <a:lvl1pPr marL="0" indent="0">
              <a:buNone/>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Client: [Client name]</a:t>
            </a:r>
          </a:p>
        </p:txBody>
      </p:sp>
      <p:sp>
        <p:nvSpPr>
          <p:cNvPr id="31" name="Text Placeholder 2"/>
          <p:cNvSpPr>
            <a:spLocks noGrp="1"/>
          </p:cNvSpPr>
          <p:nvPr>
            <p:ph type="body" idx="14" hasCustomPrompt="1"/>
          </p:nvPr>
        </p:nvSpPr>
        <p:spPr>
          <a:xfrm>
            <a:off x="1003300" y="4203700"/>
            <a:ext cx="5902104" cy="461665"/>
          </a:xfrm>
        </p:spPr>
        <p:txBody>
          <a:bodyPr>
            <a:spAutoFit/>
          </a:bodyPr>
          <a:lstStyle>
            <a:lvl1pPr marL="0" indent="0">
              <a:spcBef>
                <a:spcPts val="0"/>
              </a:spcBef>
              <a:buNone/>
              <a:defRPr sz="30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subtitle here</a:t>
            </a:r>
          </a:p>
        </p:txBody>
      </p:sp>
      <p:sp>
        <p:nvSpPr>
          <p:cNvPr id="26" name="Text Placeholder 25"/>
          <p:cNvSpPr>
            <a:spLocks noGrp="1"/>
          </p:cNvSpPr>
          <p:nvPr>
            <p:ph type="body" sz="quarter" idx="12" hasCustomPrompt="1"/>
          </p:nvPr>
        </p:nvSpPr>
        <p:spPr>
          <a:xfrm>
            <a:off x="1003300" y="6388327"/>
            <a:ext cx="1968488" cy="215444"/>
          </a:xfrm>
        </p:spPr>
        <p:txBody>
          <a:bodyPr wrap="none">
            <a:spAutoFit/>
          </a:bodyPr>
          <a:lstStyle>
            <a:lvl1pPr marL="0" indent="0">
              <a:buNone/>
              <a:defRPr sz="1400">
                <a:solidFill>
                  <a:srgbClr val="FFFFFF"/>
                </a:solidFill>
              </a:defRPr>
            </a:lvl1pPr>
            <a:lvl5pPr>
              <a:defRPr/>
            </a:lvl5pPr>
          </a:lstStyle>
          <a:p>
            <a:pPr lvl="0"/>
            <a:r>
              <a:rPr lang="en-US"/>
              <a:t>Date: DD Month YYYY</a:t>
            </a:r>
          </a:p>
        </p:txBody>
      </p:sp>
    </p:spTree>
    <p:extLst>
      <p:ext uri="{BB962C8B-B14F-4D97-AF65-F5344CB8AC3E}">
        <p14:creationId xmlns:p14="http://schemas.microsoft.com/office/powerpoint/2010/main" val="2504371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
    <p:spTree>
      <p:nvGrpSpPr>
        <p:cNvPr id="1" name=""/>
        <p:cNvGrpSpPr/>
        <p:nvPr/>
      </p:nvGrpSpPr>
      <p:grpSpPr>
        <a:xfrm>
          <a:off x="0" y="0"/>
          <a:ext cx="0" cy="0"/>
          <a:chOff x="0" y="0"/>
          <a:chExt cx="0" cy="0"/>
        </a:xfrm>
      </p:grpSpPr>
      <p:sp>
        <p:nvSpPr>
          <p:cNvPr id="5" name="Rectangle 4"/>
          <p:cNvSpPr/>
          <p:nvPr userDrawn="1"/>
        </p:nvSpPr>
        <p:spPr>
          <a:xfrm>
            <a:off x="0"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3300" y="1016000"/>
            <a:ext cx="2561356" cy="329586"/>
          </a:xfrm>
          <a:prstGeom prst="rect">
            <a:avLst/>
          </a:prstGeom>
        </p:spPr>
      </p:pic>
      <p:sp>
        <p:nvSpPr>
          <p:cNvPr id="16" name="object 4"/>
          <p:cNvSpPr txBox="1"/>
          <p:nvPr userDrawn="1"/>
        </p:nvSpPr>
        <p:spPr>
          <a:xfrm>
            <a:off x="9310406" y="6434494"/>
            <a:ext cx="1867499" cy="123111"/>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F2F2F2"/>
                </a:solidFill>
                <a:effectLst/>
                <a:uLnTx/>
                <a:uFillTx/>
                <a:latin typeface="Verdana"/>
                <a:ea typeface="+mn-ea"/>
                <a:cs typeface="Verdana"/>
              </a:rPr>
              <a:t>©</a:t>
            </a:r>
            <a:r>
              <a:rPr kumimoji="0" lang="en-US" sz="800" b="0" i="0" u="none" strike="noStrike" kern="1200" cap="none" spc="0" normalizeH="0" baseline="0" noProof="0">
                <a:ln>
                  <a:noFill/>
                </a:ln>
                <a:solidFill>
                  <a:srgbClr val="F2F2F2"/>
                </a:solidFill>
                <a:effectLst/>
                <a:uLnTx/>
                <a:uFillTx/>
                <a:latin typeface="Verdana"/>
                <a:ea typeface="+mn-ea"/>
                <a:cs typeface="Verdana"/>
              </a:rPr>
              <a:t> </a:t>
            </a:r>
            <a:r>
              <a:rPr kumimoji="0" sz="800" b="0" i="0" u="none" strike="noStrike" kern="1200" cap="none" spc="0" normalizeH="0" baseline="0" noProof="0">
                <a:ln>
                  <a:noFill/>
                </a:ln>
                <a:solidFill>
                  <a:srgbClr val="F2F2F2"/>
                </a:solidFill>
                <a:effectLst/>
                <a:uLnTx/>
                <a:uFillTx/>
                <a:latin typeface="Verdana"/>
                <a:ea typeface="+mn-ea"/>
                <a:cs typeface="Verdana"/>
              </a:rPr>
              <a:t>2024 FutureScaleX </a:t>
            </a:r>
            <a:r>
              <a:rPr kumimoji="0" lang="en-US" sz="800" b="0" i="0" u="none" strike="noStrike" kern="1200" cap="none" spc="0" normalizeH="0" baseline="0" noProof="0">
                <a:ln>
                  <a:noFill/>
                </a:ln>
                <a:solidFill>
                  <a:srgbClr val="F2F2F2"/>
                </a:solidFill>
                <a:effectLst/>
                <a:uLnTx/>
                <a:uFillTx/>
                <a:latin typeface="Verdana"/>
                <a:ea typeface="+mn-ea"/>
                <a:cs typeface="Verdana"/>
              </a:rPr>
              <a:t>| Confidential</a:t>
            </a:r>
            <a:endParaRPr kumimoji="0" sz="800" b="0" i="0" u="none" strike="noStrike" kern="1200" cap="none" spc="0" normalizeH="0" baseline="0" noProof="0">
              <a:ln>
                <a:noFill/>
              </a:ln>
              <a:solidFill>
                <a:srgbClr val="F2F2F2"/>
              </a:solidFill>
              <a:effectLst/>
              <a:uLnTx/>
              <a:uFillTx/>
              <a:latin typeface="Verdana"/>
              <a:ea typeface="+mn-ea"/>
              <a:cs typeface="Verdana"/>
            </a:endParaRPr>
          </a:p>
        </p:txBody>
      </p:sp>
      <p:sp>
        <p:nvSpPr>
          <p:cNvPr id="2" name="Title 1"/>
          <p:cNvSpPr>
            <a:spLocks noGrp="1"/>
          </p:cNvSpPr>
          <p:nvPr>
            <p:ph type="ctrTitle"/>
          </p:nvPr>
        </p:nvSpPr>
        <p:spPr>
          <a:xfrm>
            <a:off x="1003300" y="2501900"/>
            <a:ext cx="7144832" cy="1538883"/>
          </a:xfrm>
        </p:spPr>
        <p:txBody>
          <a:bodyPr vert="horz" wrap="square" lIns="0" tIns="0" rIns="0" bIns="0" rtlCol="0" anchor="t">
            <a:spAutoFit/>
          </a:bodyPr>
          <a:lstStyle>
            <a:lvl1pPr>
              <a:defRPr lang="en-US" sz="5000" dirty="0">
                <a:solidFill>
                  <a:srgbClr val="06A491"/>
                </a:solidFill>
              </a:defRPr>
            </a:lvl1pPr>
          </a:lstStyle>
          <a:p>
            <a:pPr marL="0" lvl="0"/>
            <a:r>
              <a:rPr lang="en-US"/>
              <a:t>Click to edit Master title style</a:t>
            </a:r>
          </a:p>
        </p:txBody>
      </p:sp>
      <p:sp>
        <p:nvSpPr>
          <p:cNvPr id="24" name="Text Placeholder 23"/>
          <p:cNvSpPr>
            <a:spLocks noGrp="1"/>
          </p:cNvSpPr>
          <p:nvPr>
            <p:ph type="body" sz="quarter" idx="11" hasCustomPrompt="1"/>
          </p:nvPr>
        </p:nvSpPr>
        <p:spPr>
          <a:xfrm>
            <a:off x="1003300" y="2151678"/>
            <a:ext cx="3441648" cy="246221"/>
          </a:xfrm>
        </p:spPr>
        <p:txBody>
          <a:bodyPr wrap="none" anchor="ctr">
            <a:spAutoFit/>
          </a:bodyPr>
          <a:lstStyle>
            <a:lvl1pPr marL="0" indent="0">
              <a:buNone/>
              <a:defRPr sz="1600">
                <a:solidFill>
                  <a:srgbClr val="FFFFFF"/>
                </a:solidFill>
              </a:defRPr>
            </a:lvl1pPr>
          </a:lstStyle>
          <a:p>
            <a:pPr lvl="0"/>
            <a:r>
              <a:rPr lang="en-US"/>
              <a:t>DELIVERABLE / DOCUMENT TYPE</a:t>
            </a:r>
          </a:p>
        </p:txBody>
      </p:sp>
      <p:sp>
        <p:nvSpPr>
          <p:cNvPr id="30" name="Text Placeholder 29"/>
          <p:cNvSpPr>
            <a:spLocks noGrp="1"/>
          </p:cNvSpPr>
          <p:nvPr>
            <p:ph type="body" sz="quarter" idx="13" hasCustomPrompt="1"/>
          </p:nvPr>
        </p:nvSpPr>
        <p:spPr>
          <a:xfrm>
            <a:off x="1003300" y="5386994"/>
            <a:ext cx="2452594" cy="276999"/>
          </a:xfrm>
        </p:spPr>
        <p:txBody>
          <a:bodyPr wrap="none">
            <a:spAutoFit/>
          </a:bodyPr>
          <a:lstStyle>
            <a:lvl1pPr marL="0" indent="0">
              <a:buNone/>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Client: [Client name]</a:t>
            </a:r>
          </a:p>
        </p:txBody>
      </p:sp>
      <p:sp>
        <p:nvSpPr>
          <p:cNvPr id="31" name="Text Placeholder 2"/>
          <p:cNvSpPr>
            <a:spLocks noGrp="1"/>
          </p:cNvSpPr>
          <p:nvPr>
            <p:ph type="body" idx="14" hasCustomPrompt="1"/>
          </p:nvPr>
        </p:nvSpPr>
        <p:spPr>
          <a:xfrm>
            <a:off x="1003300" y="4203700"/>
            <a:ext cx="5902104" cy="461665"/>
          </a:xfrm>
        </p:spPr>
        <p:txBody>
          <a:bodyPr>
            <a:spAutoFit/>
          </a:bodyPr>
          <a:lstStyle>
            <a:lvl1pPr marL="0" indent="0">
              <a:spcBef>
                <a:spcPts val="0"/>
              </a:spcBef>
              <a:buNone/>
              <a:defRPr sz="30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subtitle here</a:t>
            </a:r>
          </a:p>
        </p:txBody>
      </p:sp>
      <p:sp>
        <p:nvSpPr>
          <p:cNvPr id="26" name="Text Placeholder 25"/>
          <p:cNvSpPr>
            <a:spLocks noGrp="1"/>
          </p:cNvSpPr>
          <p:nvPr>
            <p:ph type="body" sz="quarter" idx="12" hasCustomPrompt="1"/>
          </p:nvPr>
        </p:nvSpPr>
        <p:spPr>
          <a:xfrm>
            <a:off x="1003300" y="6388327"/>
            <a:ext cx="1968488" cy="215444"/>
          </a:xfrm>
        </p:spPr>
        <p:txBody>
          <a:bodyPr wrap="none">
            <a:spAutoFit/>
          </a:bodyPr>
          <a:lstStyle>
            <a:lvl1pPr marL="0" indent="0">
              <a:buNone/>
              <a:defRPr sz="1400">
                <a:solidFill>
                  <a:srgbClr val="FFFFFF"/>
                </a:solidFill>
              </a:defRPr>
            </a:lvl1pPr>
            <a:lvl5pPr>
              <a:defRPr/>
            </a:lvl5pPr>
          </a:lstStyle>
          <a:p>
            <a:pPr lvl="0"/>
            <a:r>
              <a:rPr lang="en-US"/>
              <a:t>Date: DD Month YYYY</a:t>
            </a:r>
          </a:p>
        </p:txBody>
      </p:sp>
    </p:spTree>
    <p:extLst>
      <p:ext uri="{BB962C8B-B14F-4D97-AF65-F5344CB8AC3E}">
        <p14:creationId xmlns:p14="http://schemas.microsoft.com/office/powerpoint/2010/main" val="90363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SX_Title only">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Insert Slide Title [max. 2 lines / max. 1 line with Sub-Title]</a:t>
            </a:r>
          </a:p>
        </p:txBody>
      </p:sp>
    </p:spTree>
    <p:extLst>
      <p:ext uri="{BB962C8B-B14F-4D97-AF65-F5344CB8AC3E}">
        <p14:creationId xmlns:p14="http://schemas.microsoft.com/office/powerpoint/2010/main" val="2033047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SX_Back cover">
    <p:spTree>
      <p:nvGrpSpPr>
        <p:cNvPr id="1" name=""/>
        <p:cNvGrpSpPr/>
        <p:nvPr/>
      </p:nvGrpSpPr>
      <p:grpSpPr>
        <a:xfrm>
          <a:off x="0" y="0"/>
          <a:ext cx="0" cy="0"/>
          <a:chOff x="0" y="0"/>
          <a:chExt cx="0" cy="0"/>
        </a:xfrm>
      </p:grpSpPr>
      <p:sp>
        <p:nvSpPr>
          <p:cNvPr id="7" name="Rectangle 6"/>
          <p:cNvSpPr/>
          <p:nvPr userDrawn="1"/>
        </p:nvSpPr>
        <p:spPr>
          <a:xfrm>
            <a:off x="0" y="0"/>
            <a:ext cx="12192211" cy="6134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8" name="Rectangle 7"/>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9" name="object 4"/>
          <p:cNvSpPr txBox="1"/>
          <p:nvPr userDrawn="1"/>
        </p:nvSpPr>
        <p:spPr>
          <a:xfrm>
            <a:off x="9310406" y="6432549"/>
            <a:ext cx="1867499" cy="123111"/>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9FBF9"/>
                </a:solidFill>
                <a:effectLst/>
                <a:uLnTx/>
                <a:uFillTx/>
                <a:latin typeface="Verdana"/>
                <a:ea typeface="+mn-ea"/>
                <a:cs typeface="Verdana"/>
              </a:rPr>
              <a:t>© 2024 FutureScaleX | Confidential</a:t>
            </a:r>
          </a:p>
        </p:txBody>
      </p:sp>
      <p:sp>
        <p:nvSpPr>
          <p:cNvPr id="36" name="Freeform 35"/>
          <p:cNvSpPr/>
          <p:nvPr userDrawn="1"/>
        </p:nvSpPr>
        <p:spPr>
          <a:xfrm flipV="1">
            <a:off x="0" y="0"/>
            <a:ext cx="1942886" cy="1943738"/>
          </a:xfrm>
          <a:custGeom>
            <a:avLst/>
            <a:gdLst>
              <a:gd name="connsiteX0" fmla="*/ 0 w 1942886"/>
              <a:gd name="connsiteY0" fmla="*/ 1943738 h 1943738"/>
              <a:gd name="connsiteX1" fmla="*/ 1900462 w 1942886"/>
              <a:gd name="connsiteY1" fmla="*/ 1943738 h 1943738"/>
              <a:gd name="connsiteX2" fmla="*/ 1922191 w 1942886"/>
              <a:gd name="connsiteY2" fmla="*/ 1837496 h 1943738"/>
              <a:gd name="connsiteX3" fmla="*/ 1937645 w 1942886"/>
              <a:gd name="connsiteY3" fmla="*/ 1710712 h 1943738"/>
              <a:gd name="connsiteX4" fmla="*/ 1942886 w 1942886"/>
              <a:gd name="connsiteY4" fmla="*/ 1581043 h 1943738"/>
              <a:gd name="connsiteX5" fmla="*/ 1937645 w 1942886"/>
              <a:gd name="connsiteY5" fmla="*/ 1451371 h 1943738"/>
              <a:gd name="connsiteX6" fmla="*/ 1922191 w 1942886"/>
              <a:gd name="connsiteY6" fmla="*/ 1324587 h 1943738"/>
              <a:gd name="connsiteX7" fmla="*/ 1896935 w 1942886"/>
              <a:gd name="connsiteY7" fmla="*/ 1201099 h 1943738"/>
              <a:gd name="connsiteX8" fmla="*/ 1862281 w 1942886"/>
              <a:gd name="connsiteY8" fmla="*/ 1081310 h 1943738"/>
              <a:gd name="connsiteX9" fmla="*/ 1818640 w 1942886"/>
              <a:gd name="connsiteY9" fmla="*/ 965629 h 1943738"/>
              <a:gd name="connsiteX10" fmla="*/ 1766411 w 1942886"/>
              <a:gd name="connsiteY10" fmla="*/ 854462 h 1943738"/>
              <a:gd name="connsiteX11" fmla="*/ 1706009 w 1942886"/>
              <a:gd name="connsiteY11" fmla="*/ 748216 h 1943738"/>
              <a:gd name="connsiteX12" fmla="*/ 1637836 w 1942886"/>
              <a:gd name="connsiteY12" fmla="*/ 647299 h 1943738"/>
              <a:gd name="connsiteX13" fmla="*/ 1562300 w 1942886"/>
              <a:gd name="connsiteY13" fmla="*/ 552115 h 1943738"/>
              <a:gd name="connsiteX14" fmla="*/ 1479809 w 1942886"/>
              <a:gd name="connsiteY14" fmla="*/ 463077 h 1943738"/>
              <a:gd name="connsiteX15" fmla="*/ 1390768 w 1942886"/>
              <a:gd name="connsiteY15" fmla="*/ 380583 h 1943738"/>
              <a:gd name="connsiteX16" fmla="*/ 1295584 w 1942886"/>
              <a:gd name="connsiteY16" fmla="*/ 305047 h 1943738"/>
              <a:gd name="connsiteX17" fmla="*/ 1194667 w 1942886"/>
              <a:gd name="connsiteY17" fmla="*/ 236877 h 1943738"/>
              <a:gd name="connsiteX18" fmla="*/ 1088421 w 1942886"/>
              <a:gd name="connsiteY18" fmla="*/ 176472 h 1943738"/>
              <a:gd name="connsiteX19" fmla="*/ 977254 w 1942886"/>
              <a:gd name="connsiteY19" fmla="*/ 124243 h 1943738"/>
              <a:gd name="connsiteX20" fmla="*/ 861572 w 1942886"/>
              <a:gd name="connsiteY20" fmla="*/ 80601 h 1943738"/>
              <a:gd name="connsiteX21" fmla="*/ 741784 w 1942886"/>
              <a:gd name="connsiteY21" fmla="*/ 45947 h 1943738"/>
              <a:gd name="connsiteX22" fmla="*/ 618296 w 1942886"/>
              <a:gd name="connsiteY22" fmla="*/ 20692 h 1943738"/>
              <a:gd name="connsiteX23" fmla="*/ 491512 w 1942886"/>
              <a:gd name="connsiteY23" fmla="*/ 5241 h 1943738"/>
              <a:gd name="connsiteX24" fmla="*/ 361843 w 1942886"/>
              <a:gd name="connsiteY24" fmla="*/ 0 h 1943738"/>
              <a:gd name="connsiteX25" fmla="*/ 232171 w 1942886"/>
              <a:gd name="connsiteY25" fmla="*/ 5241 h 1943738"/>
              <a:gd name="connsiteX26" fmla="*/ 105387 w 1942886"/>
              <a:gd name="connsiteY26" fmla="*/ 20692 h 1943738"/>
              <a:gd name="connsiteX27" fmla="*/ 0 w 1942886"/>
              <a:gd name="connsiteY27" fmla="*/ 42245 h 19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2886" h="1943738">
                <a:moveTo>
                  <a:pt x="0" y="1943738"/>
                </a:moveTo>
                <a:lnTo>
                  <a:pt x="1900462" y="1943738"/>
                </a:lnTo>
                <a:lnTo>
                  <a:pt x="1922191" y="1837496"/>
                </a:lnTo>
                <a:lnTo>
                  <a:pt x="1937645" y="1710712"/>
                </a:lnTo>
                <a:lnTo>
                  <a:pt x="1942886" y="1581043"/>
                </a:lnTo>
                <a:lnTo>
                  <a:pt x="1937645" y="1451371"/>
                </a:lnTo>
                <a:lnTo>
                  <a:pt x="1922191" y="1324587"/>
                </a:lnTo>
                <a:lnTo>
                  <a:pt x="1896935" y="1201099"/>
                </a:lnTo>
                <a:lnTo>
                  <a:pt x="1862281" y="1081310"/>
                </a:lnTo>
                <a:lnTo>
                  <a:pt x="1818640" y="965629"/>
                </a:lnTo>
                <a:lnTo>
                  <a:pt x="1766411" y="854462"/>
                </a:lnTo>
                <a:lnTo>
                  <a:pt x="1706009" y="748216"/>
                </a:lnTo>
                <a:lnTo>
                  <a:pt x="1637836" y="647299"/>
                </a:lnTo>
                <a:lnTo>
                  <a:pt x="1562300" y="552115"/>
                </a:lnTo>
                <a:lnTo>
                  <a:pt x="1479809" y="463077"/>
                </a:lnTo>
                <a:lnTo>
                  <a:pt x="1390768" y="380583"/>
                </a:lnTo>
                <a:lnTo>
                  <a:pt x="1295584" y="305047"/>
                </a:lnTo>
                <a:lnTo>
                  <a:pt x="1194667" y="236877"/>
                </a:lnTo>
                <a:lnTo>
                  <a:pt x="1088421" y="176472"/>
                </a:lnTo>
                <a:lnTo>
                  <a:pt x="977254" y="124243"/>
                </a:lnTo>
                <a:lnTo>
                  <a:pt x="861572" y="80601"/>
                </a:lnTo>
                <a:lnTo>
                  <a:pt x="741784" y="45947"/>
                </a:lnTo>
                <a:lnTo>
                  <a:pt x="618296" y="20692"/>
                </a:lnTo>
                <a:lnTo>
                  <a:pt x="491512" y="5241"/>
                </a:lnTo>
                <a:lnTo>
                  <a:pt x="361843" y="0"/>
                </a:lnTo>
                <a:lnTo>
                  <a:pt x="232171" y="5241"/>
                </a:lnTo>
                <a:lnTo>
                  <a:pt x="105387" y="20692"/>
                </a:lnTo>
                <a:lnTo>
                  <a:pt x="0" y="42245"/>
                </a:lnTo>
                <a:close/>
              </a:path>
            </a:pathLst>
          </a:custGeom>
          <a:solidFill>
            <a:srgbClr val="06A491">
              <a:alpha val="10000"/>
            </a:srgb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1" name="Freeform 10"/>
          <p:cNvSpPr/>
          <p:nvPr userDrawn="1"/>
        </p:nvSpPr>
        <p:spPr>
          <a:xfrm>
            <a:off x="361950" y="349250"/>
            <a:ext cx="6536690" cy="5777230"/>
          </a:xfrm>
          <a:custGeom>
            <a:avLst/>
            <a:gdLst>
              <a:gd name="connsiteX0" fmla="*/ 0 w 6521450"/>
              <a:gd name="connsiteY0" fmla="*/ 0 h 5219700"/>
              <a:gd name="connsiteX1" fmla="*/ 6521450 w 6521450"/>
              <a:gd name="connsiteY1" fmla="*/ 2882900 h 5219700"/>
              <a:gd name="connsiteX2" fmla="*/ 5384800 w 6521450"/>
              <a:gd name="connsiteY2" fmla="*/ 5219700 h 5219700"/>
            </a:gdLst>
            <a:ahLst/>
            <a:cxnLst>
              <a:cxn ang="0">
                <a:pos x="connsiteX0" y="connsiteY0"/>
              </a:cxn>
              <a:cxn ang="0">
                <a:pos x="connsiteX1" y="connsiteY1"/>
              </a:cxn>
              <a:cxn ang="0">
                <a:pos x="connsiteX2" y="connsiteY2"/>
              </a:cxn>
            </a:cxnLst>
            <a:rect l="l" t="t" r="r" b="b"/>
            <a:pathLst>
              <a:path w="6521450" h="5219700">
                <a:moveTo>
                  <a:pt x="0" y="0"/>
                </a:moveTo>
                <a:lnTo>
                  <a:pt x="6521450" y="2882900"/>
                </a:lnTo>
                <a:lnTo>
                  <a:pt x="5384800" y="5219700"/>
                </a:ln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12" name="object 3"/>
          <p:cNvSpPr txBox="1"/>
          <p:nvPr userDrawn="1"/>
        </p:nvSpPr>
        <p:spPr>
          <a:xfrm>
            <a:off x="984250" y="3059668"/>
            <a:ext cx="3345468" cy="738664"/>
          </a:xfrm>
          <a:prstGeom prst="rect">
            <a:avLst/>
          </a:prstGeom>
        </p:spPr>
        <p:txBody>
          <a:bodyPr vert="horz" wrap="non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4800" b="1" i="0" u="none" strike="noStrike" kern="1200" cap="none" spc="0" normalizeH="0" baseline="0" noProof="0">
                <a:ln>
                  <a:noFill/>
                </a:ln>
                <a:solidFill>
                  <a:srgbClr val="F9FBF9"/>
                </a:solidFill>
                <a:effectLst/>
                <a:uLnTx/>
                <a:uFillTx/>
                <a:latin typeface="Georgia"/>
                <a:ea typeface="+mn-ea"/>
                <a:cs typeface="Georgia"/>
              </a:rPr>
              <a:t>Thank you</a:t>
            </a:r>
            <a:endParaRPr kumimoji="0" sz="4800" b="0" i="0" u="none" strike="noStrike" kern="1200" cap="none" spc="0" normalizeH="0" baseline="0" noProof="0">
              <a:ln>
                <a:noFill/>
              </a:ln>
              <a:solidFill>
                <a:srgbClr val="0B003C"/>
              </a:solidFill>
              <a:effectLst/>
              <a:uLnTx/>
              <a:uFillTx/>
              <a:latin typeface="Georgia"/>
              <a:ea typeface="+mn-ea"/>
              <a:cs typeface="Georgia"/>
            </a:endParaRPr>
          </a:p>
        </p:txBody>
      </p:sp>
      <p:grpSp>
        <p:nvGrpSpPr>
          <p:cNvPr id="13" name="Group 12"/>
          <p:cNvGrpSpPr/>
          <p:nvPr userDrawn="1"/>
        </p:nvGrpSpPr>
        <p:grpSpPr>
          <a:xfrm flipH="1">
            <a:off x="6370054" y="3020125"/>
            <a:ext cx="1009650" cy="1009650"/>
            <a:chOff x="6959176" y="4539678"/>
            <a:chExt cx="1009650" cy="1009650"/>
          </a:xfrm>
        </p:grpSpPr>
        <p:sp>
          <p:nvSpPr>
            <p:cNvPr id="14" name="object 10"/>
            <p:cNvSpPr/>
            <p:nvPr/>
          </p:nvSpPr>
          <p:spPr>
            <a:xfrm flipH="1" flipV="1">
              <a:off x="6959176" y="4539678"/>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5" name="object 10"/>
            <p:cNvSpPr/>
            <p:nvPr/>
          </p:nvSpPr>
          <p:spPr>
            <a:xfrm flipH="1">
              <a:off x="7418281" y="5021643"/>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grpSp>
      <p:sp>
        <p:nvSpPr>
          <p:cNvPr id="16" name="object 10"/>
          <p:cNvSpPr/>
          <p:nvPr userDrawn="1"/>
        </p:nvSpPr>
        <p:spPr>
          <a:xfrm>
            <a:off x="270829" y="270829"/>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4250" y="5626100"/>
            <a:ext cx="1847610" cy="23774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05981" y="1383792"/>
            <a:ext cx="3671924" cy="4090416"/>
          </a:xfrm>
          <a:prstGeom prst="rect">
            <a:avLst/>
          </a:prstGeom>
        </p:spPr>
      </p:pic>
      <p:sp>
        <p:nvSpPr>
          <p:cNvPr id="19" name="object 4">
            <a:hlinkClick r:id="rId4"/>
          </p:cNvPr>
          <p:cNvSpPr txBox="1"/>
          <p:nvPr userDrawn="1"/>
        </p:nvSpPr>
        <p:spPr>
          <a:xfrm>
            <a:off x="984250" y="6432549"/>
            <a:ext cx="894476" cy="123111"/>
          </a:xfrm>
          <a:prstGeom prst="rect">
            <a:avLst/>
          </a:prstGeom>
        </p:spPr>
        <p:txBody>
          <a:bodyPr vert="horz" wrap="non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9FBF9"/>
                </a:solidFill>
                <a:effectLst/>
                <a:uLnTx/>
                <a:uFillTx/>
                <a:latin typeface="Verdana"/>
                <a:ea typeface="+mn-ea"/>
                <a:cs typeface="Verdana"/>
              </a:rPr>
              <a:t>futurescalex.com</a:t>
            </a:r>
            <a:endParaRPr kumimoji="0" lang="en-US" sz="800" b="0" i="0" u="none" strike="noStrike" kern="1200" cap="none" spc="0" normalizeH="0" baseline="0" noProof="0">
              <a:ln>
                <a:noFill/>
              </a:ln>
              <a:solidFill>
                <a:srgbClr val="0B003C"/>
              </a:solidFill>
              <a:effectLst/>
              <a:uLnTx/>
              <a:uFillTx/>
              <a:latin typeface="Verdana"/>
              <a:ea typeface="+mn-ea"/>
              <a:cs typeface="Verdana"/>
            </a:endParaRPr>
          </a:p>
        </p:txBody>
      </p:sp>
    </p:spTree>
    <p:extLst>
      <p:ext uri="{BB962C8B-B14F-4D97-AF65-F5344CB8AC3E}">
        <p14:creationId xmlns:p14="http://schemas.microsoft.com/office/powerpoint/2010/main" val="1827187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SX_Title only">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Insert Slide Title [max. 2 lines / max. 1 line with Sub-Title]</a:t>
            </a:r>
          </a:p>
        </p:txBody>
      </p:sp>
    </p:spTree>
    <p:extLst>
      <p:ext uri="{BB962C8B-B14F-4D97-AF65-F5344CB8AC3E}">
        <p14:creationId xmlns:p14="http://schemas.microsoft.com/office/powerpoint/2010/main" val="1610688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SX_Half page pictur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75389" y="533400"/>
            <a:ext cx="5364162" cy="5600700"/>
          </a:xfrm>
          <a:prstGeom prst="round2DiagRect">
            <a:avLst/>
          </a:prstGeom>
          <a:gradFill flip="none" rotWithShape="1">
            <a:gsLst>
              <a:gs pos="0">
                <a:srgbClr val="000080">
                  <a:alpha val="0"/>
                </a:srgbClr>
              </a:gs>
              <a:gs pos="37000">
                <a:srgbClr val="07A591">
                  <a:alpha val="51000"/>
                </a:srgbClr>
              </a:gs>
              <a:gs pos="100000">
                <a:srgbClr val="000080"/>
              </a:gs>
            </a:gsLst>
            <a:path path="circle">
              <a:fillToRect l="50000" t="130000" r="50000" b="-30000"/>
            </a:path>
            <a:tileRect/>
          </a:gradFill>
        </p:spPr>
        <p:txBody>
          <a:bodyPr wrap="square" rtlCol="0" anchor="ctr">
            <a:noAutofit/>
          </a:bodyPr>
          <a:lstStyle>
            <a:lvl1pPr marL="0" indent="0">
              <a:buNone/>
              <a:defRPr lang="en-US" sz="1800" baseline="0" dirty="0"/>
            </a:lvl1pPr>
          </a:lstStyle>
          <a:p>
            <a:pPr marL="0" lvl="0"/>
            <a:r>
              <a:rPr lang="en-US"/>
              <a:t>Click and upload</a:t>
            </a:r>
            <a:br>
              <a:rPr lang="en-US"/>
            </a:br>
            <a:r>
              <a:rPr lang="en-US"/>
              <a:t>Photographic picture</a:t>
            </a:r>
          </a:p>
        </p:txBody>
      </p:sp>
      <p:sp>
        <p:nvSpPr>
          <p:cNvPr id="17" name="Title Placeholder 1"/>
          <p:cNvSpPr>
            <a:spLocks noGrp="1"/>
          </p:cNvSpPr>
          <p:nvPr>
            <p:ph type="title" hasCustomPrompt="1"/>
          </p:nvPr>
        </p:nvSpPr>
        <p:spPr>
          <a:xfrm>
            <a:off x="533400" y="533400"/>
            <a:ext cx="5378450" cy="966788"/>
          </a:xfrm>
          <a:prstGeom prst="rect">
            <a:avLst/>
          </a:prstGeom>
        </p:spPr>
        <p:txBody>
          <a:bodyPr vert="horz" lIns="0" tIns="0" rIns="0" bIns="0" rtlCol="0" anchor="t">
            <a:noAutofit/>
          </a:bodyPr>
          <a:lstStyle>
            <a:lvl1pPr>
              <a:defRPr/>
            </a:lvl1pPr>
          </a:lstStyle>
          <a:p>
            <a:r>
              <a:rPr lang="en-US"/>
              <a:t>Insert Slide Title</a:t>
            </a:r>
            <a:br>
              <a:rPr lang="en-US"/>
            </a:br>
            <a:r>
              <a:rPr lang="en-US"/>
              <a:t>[max. 2 lines]</a:t>
            </a:r>
          </a:p>
        </p:txBody>
      </p:sp>
    </p:spTree>
    <p:extLst>
      <p:ext uri="{BB962C8B-B14F-4D97-AF65-F5344CB8AC3E}">
        <p14:creationId xmlns:p14="http://schemas.microsoft.com/office/powerpoint/2010/main" val="3695084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SX_Title and Sub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533400"/>
            <a:ext cx="11106150" cy="546100"/>
          </a:xfrm>
        </p:spPr>
        <p:txBody>
          <a:bodyPr/>
          <a:lstStyle>
            <a:lvl1pPr>
              <a:defRPr sz="2800" baseline="0">
                <a:solidFill>
                  <a:schemeClr val="tx1"/>
                </a:solidFill>
              </a:defRPr>
            </a:lvl1pPr>
          </a:lstStyle>
          <a:p>
            <a:r>
              <a:rPr lang="en-US"/>
              <a:t>Insert Slide Title [max. 1 line with Sub-Title]</a:t>
            </a:r>
          </a:p>
        </p:txBody>
      </p:sp>
      <p:sp>
        <p:nvSpPr>
          <p:cNvPr id="16" name="Text Placeholder 12"/>
          <p:cNvSpPr>
            <a:spLocks noGrp="1"/>
          </p:cNvSpPr>
          <p:nvPr>
            <p:ph type="body" sz="quarter" idx="10" hasCustomPrompt="1"/>
          </p:nvPr>
        </p:nvSpPr>
        <p:spPr>
          <a:xfrm>
            <a:off x="533400" y="1079500"/>
            <a:ext cx="11106150" cy="388898"/>
          </a:xfrm>
        </p:spPr>
        <p:txBody>
          <a:bodyPr lIns="0" tIns="0" rIns="0" bIns="0" anchor="t" anchorCtr="0">
            <a:noAutofit/>
          </a:bodyPr>
          <a:lstStyle>
            <a:lvl1pPr marL="0" indent="0">
              <a:spcBef>
                <a:spcPts val="100"/>
              </a:spcBef>
              <a:buFontTx/>
              <a:buNone/>
              <a:defRPr sz="1800">
                <a:latin typeface="+mj-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Insert Sub Title [max. 1 line]</a:t>
            </a:r>
          </a:p>
        </p:txBody>
      </p:sp>
    </p:spTree>
    <p:extLst>
      <p:ext uri="{BB962C8B-B14F-4D97-AF65-F5344CB8AC3E}">
        <p14:creationId xmlns:p14="http://schemas.microsoft.com/office/powerpoint/2010/main" val="525082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SX_Title and Footnote">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Insert Slide Title [max. 2 lines / max. 1 line with Sub-Title]</a:t>
            </a:r>
          </a:p>
        </p:txBody>
      </p:sp>
      <p:sp>
        <p:nvSpPr>
          <p:cNvPr id="3" name="Text Placeholder 12"/>
          <p:cNvSpPr>
            <a:spLocks noGrp="1"/>
          </p:cNvSpPr>
          <p:nvPr>
            <p:ph type="body" sz="quarter" idx="10" hasCustomPrompt="1"/>
          </p:nvPr>
        </p:nvSpPr>
        <p:spPr>
          <a:xfrm>
            <a:off x="533400" y="5790000"/>
            <a:ext cx="11106150" cy="348813"/>
          </a:xfrm>
        </p:spPr>
        <p:txBody>
          <a:bodyPr lIns="0" tIns="0" rIns="0" bIns="0" anchor="b" anchorCtr="0">
            <a:spAutoFit/>
          </a:bodyPr>
          <a:lstStyle>
            <a:lvl1pPr marL="0" indent="0">
              <a:spcBef>
                <a:spcPts val="100"/>
              </a:spcBef>
              <a:buFontTx/>
              <a:buNone/>
              <a:defRPr sz="7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1792214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SX_Title, Sub title and 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533400"/>
            <a:ext cx="11106150" cy="546100"/>
          </a:xfrm>
        </p:spPr>
        <p:txBody>
          <a:bodyPr/>
          <a:lstStyle>
            <a:lvl1pPr>
              <a:defRPr sz="2800" baseline="0">
                <a:solidFill>
                  <a:schemeClr val="tx1"/>
                </a:solidFill>
              </a:defRPr>
            </a:lvl1pPr>
          </a:lstStyle>
          <a:p>
            <a:r>
              <a:rPr lang="en-US"/>
              <a:t>Insert Slide Title [max. 1 line with Sub-Title]</a:t>
            </a:r>
          </a:p>
        </p:txBody>
      </p:sp>
      <p:sp>
        <p:nvSpPr>
          <p:cNvPr id="16" name="Text Placeholder 12"/>
          <p:cNvSpPr>
            <a:spLocks noGrp="1"/>
          </p:cNvSpPr>
          <p:nvPr>
            <p:ph type="body" sz="quarter" idx="10" hasCustomPrompt="1"/>
          </p:nvPr>
        </p:nvSpPr>
        <p:spPr>
          <a:xfrm>
            <a:off x="533400" y="1079500"/>
            <a:ext cx="11106150" cy="388898"/>
          </a:xfrm>
        </p:spPr>
        <p:txBody>
          <a:bodyPr lIns="0" tIns="0" rIns="0" bIns="0" anchor="t" anchorCtr="0">
            <a:noAutofit/>
          </a:bodyPr>
          <a:lstStyle>
            <a:lvl1pPr marL="0" indent="0">
              <a:spcBef>
                <a:spcPts val="100"/>
              </a:spcBef>
              <a:buFontTx/>
              <a:buNone/>
              <a:defRPr sz="1800">
                <a:latin typeface="+mj-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Insert Sub Title [max. 1 line]</a:t>
            </a:r>
          </a:p>
        </p:txBody>
      </p:sp>
      <p:sp>
        <p:nvSpPr>
          <p:cNvPr id="4" name="Text Placeholder 12"/>
          <p:cNvSpPr>
            <a:spLocks noGrp="1"/>
          </p:cNvSpPr>
          <p:nvPr>
            <p:ph type="body" sz="quarter" idx="11" hasCustomPrompt="1"/>
          </p:nvPr>
        </p:nvSpPr>
        <p:spPr>
          <a:xfrm>
            <a:off x="533400" y="5790000"/>
            <a:ext cx="11106150" cy="348813"/>
          </a:xfrm>
        </p:spPr>
        <p:txBody>
          <a:bodyPr lIns="0" tIns="0" rIns="0" bIns="0" anchor="b" anchorCtr="0">
            <a:spAutoFit/>
          </a:bodyPr>
          <a:lstStyle>
            <a:lvl1pPr marL="0" indent="0">
              <a:spcBef>
                <a:spcPts val="100"/>
              </a:spcBef>
              <a:buFontTx/>
              <a:buNone/>
              <a:defRPr sz="7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1379997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SX_Title, Content and footno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Insert Slide Title [max. 2 lines / max. 1 line with Sub-Title]</a:t>
            </a:r>
          </a:p>
        </p:txBody>
      </p:sp>
      <p:sp>
        <p:nvSpPr>
          <p:cNvPr id="8" name="Text Placeholder 2"/>
          <p:cNvSpPr>
            <a:spLocks noGrp="1"/>
          </p:cNvSpPr>
          <p:nvPr>
            <p:ph idx="1"/>
          </p:nvPr>
        </p:nvSpPr>
        <p:spPr>
          <a:xfrm>
            <a:off x="533400" y="1638302"/>
            <a:ext cx="11106150" cy="3842652"/>
          </a:xfrm>
          <a:prstGeom prst="rect">
            <a:avLst/>
          </a:prstGeom>
        </p:spPr>
        <p:txBody>
          <a:bodyPr vert="horz" lIns="0" tIns="0" rIns="0" bIns="0" rtlCol="0">
            <a:noAutofit/>
          </a:bodyPr>
          <a:lstStyle>
            <a:lvl1pPr marL="0" indent="0">
              <a:buFontTx/>
              <a:buNone/>
              <a:defRPr b="1"/>
            </a:lvl1pPr>
            <a:lvl2pPr marL="228600" indent="-228600">
              <a:buFont typeface="Arial" panose="020B0604020202020204" pitchFamily="34" charset="0"/>
              <a:buChar char="•"/>
              <a:defRPr/>
            </a:lvl2pPr>
            <a:lvl3pPr marL="688975" indent="-228600">
              <a:buFont typeface="Verdana" panose="020B0604030504040204" pitchFamily="34" charset="0"/>
              <a:buChar char="–"/>
              <a:defRPr/>
            </a:lvl3pPr>
            <a:lvl4pPr marL="1139825" indent="-228600">
              <a:buFont typeface="Wingdings" panose="05000000000000000000" pitchFamily="2" charset="2"/>
              <a:buChar char="§"/>
              <a:defRPr/>
            </a:lvl4pPr>
            <a:lvl5pPr marL="1600200" indent="-228600">
              <a:buClr>
                <a:srgbClr val="7E72B2"/>
              </a:buClr>
              <a:defRPr/>
            </a:lvl5pPr>
          </a:lstStyle>
          <a:p>
            <a:pPr lvl="0"/>
            <a:r>
              <a:rPr lang="en-US"/>
              <a:t>Edit Master text styles</a:t>
            </a:r>
          </a:p>
          <a:p>
            <a:pPr lvl="1"/>
            <a:r>
              <a:rPr lang="en-US"/>
              <a:t>First level</a:t>
            </a:r>
          </a:p>
          <a:p>
            <a:pPr lvl="2"/>
            <a:r>
              <a:rPr lang="en-US"/>
              <a:t>Second level</a:t>
            </a:r>
          </a:p>
          <a:p>
            <a:pPr lvl="3"/>
            <a:r>
              <a:rPr lang="en-US"/>
              <a:t>Third level</a:t>
            </a:r>
          </a:p>
          <a:p>
            <a:pPr lvl="4"/>
            <a:r>
              <a:rPr lang="en-US"/>
              <a:t>Fourth level</a:t>
            </a:r>
          </a:p>
        </p:txBody>
      </p:sp>
      <p:sp>
        <p:nvSpPr>
          <p:cNvPr id="13" name="Text Placeholder 12"/>
          <p:cNvSpPr>
            <a:spLocks noGrp="1"/>
          </p:cNvSpPr>
          <p:nvPr>
            <p:ph type="body" sz="quarter" idx="10" hasCustomPrompt="1"/>
          </p:nvPr>
        </p:nvSpPr>
        <p:spPr>
          <a:xfrm>
            <a:off x="533400" y="5790000"/>
            <a:ext cx="11106150" cy="348813"/>
          </a:xfrm>
        </p:spPr>
        <p:txBody>
          <a:bodyPr lIns="0" tIns="0" rIns="0" bIns="0" anchor="b" anchorCtr="0">
            <a:spAutoFit/>
          </a:bodyPr>
          <a:lstStyle>
            <a:lvl1pPr marL="0" indent="0">
              <a:spcBef>
                <a:spcPts val="100"/>
              </a:spcBef>
              <a:buFontTx/>
              <a:buNone/>
              <a:defRPr sz="7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2930642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SX_NAVY BLUE">
    <p:spTree>
      <p:nvGrpSpPr>
        <p:cNvPr id="1" name=""/>
        <p:cNvGrpSpPr/>
        <p:nvPr/>
      </p:nvGrpSpPr>
      <p:grpSpPr>
        <a:xfrm>
          <a:off x="0" y="0"/>
          <a:ext cx="0" cy="0"/>
          <a:chOff x="0" y="0"/>
          <a:chExt cx="0" cy="0"/>
        </a:xfrm>
      </p:grpSpPr>
      <p:sp>
        <p:nvSpPr>
          <p:cNvPr id="10" name="Rectangle 9"/>
          <p:cNvSpPr/>
          <p:nvPr userDrawn="1"/>
        </p:nvSpPr>
        <p:spPr>
          <a:xfrm>
            <a:off x="-105"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2"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solidFill>
                  <a:srgbClr val="FFFFFF"/>
                </a:solidFill>
              </a:defRPr>
            </a:lvl1pPr>
          </a:lstStyle>
          <a:p>
            <a:r>
              <a:rPr lang="en-US"/>
              <a:t>Insert Slide Title [max. 2 lines / max. 1 line with Sub-Title]</a:t>
            </a:r>
          </a:p>
        </p:txBody>
      </p:sp>
      <p:cxnSp>
        <p:nvCxnSpPr>
          <p:cNvPr id="3" name="Straight Connector 2"/>
          <p:cNvCxnSpPr/>
          <p:nvPr userDrawn="1"/>
        </p:nvCxnSpPr>
        <p:spPr>
          <a:xfrm>
            <a:off x="533400" y="6309360"/>
            <a:ext cx="11106150" cy="0"/>
          </a:xfrm>
          <a:prstGeom prst="line">
            <a:avLst/>
          </a:prstGeom>
          <a:ln w="3175">
            <a:solidFill>
              <a:srgbClr val="3C3363"/>
            </a:solidFill>
            <a:tailEnd type="oval" w="sm" len="sm"/>
          </a:ln>
        </p:spPr>
        <p:style>
          <a:lnRef idx="1">
            <a:schemeClr val="accent1"/>
          </a:lnRef>
          <a:fillRef idx="0">
            <a:schemeClr val="accent1"/>
          </a:fillRef>
          <a:effectRef idx="0">
            <a:schemeClr val="accent1"/>
          </a:effectRef>
          <a:fontRef idx="minor">
            <a:schemeClr val="tx1"/>
          </a:fontRef>
        </p:style>
      </p:cxnSp>
      <p:sp>
        <p:nvSpPr>
          <p:cNvPr id="4" name="Footer Placeholder 4"/>
          <p:cNvSpPr txBox="1">
            <a:spLocks/>
          </p:cNvSpPr>
          <p:nvPr userDrawn="1"/>
        </p:nvSpPr>
        <p:spPr>
          <a:xfrm>
            <a:off x="533400" y="6537513"/>
            <a:ext cx="1388201"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2F2F2">
                    <a:lumMod val="75000"/>
                  </a:srgbClr>
                </a:solidFill>
                <a:effectLst/>
                <a:uLnTx/>
                <a:uFillTx/>
                <a:latin typeface="Verdana"/>
                <a:ea typeface="+mn-ea"/>
                <a:cs typeface="+mn-cs"/>
              </a:rPr>
              <a:t>© 2024 FutureScaleX | Confidential</a:t>
            </a:r>
          </a:p>
        </p:txBody>
      </p:sp>
      <p:pic>
        <p:nvPicPr>
          <p:cNvPr id="6" name="Picture 5">
            <a:extLst>
              <a:ext uri="{FF2B5EF4-FFF2-40B4-BE49-F238E27FC236}">
                <a16:creationId xmlns:a16="http://schemas.microsoft.com/office/drawing/2014/main" id="{665FB9F4-A3DD-A95F-42AF-B45C1378E1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29800" y="6502400"/>
            <a:ext cx="1321587" cy="170057"/>
          </a:xfrm>
          <a:prstGeom prst="rect">
            <a:avLst/>
          </a:prstGeom>
        </p:spPr>
      </p:pic>
    </p:spTree>
    <p:extLst>
      <p:ext uri="{BB962C8B-B14F-4D97-AF65-F5344CB8AC3E}">
        <p14:creationId xmlns:p14="http://schemas.microsoft.com/office/powerpoint/2010/main" val="10841208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FSX_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350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FSX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51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SX_Half page pictur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75389" y="533400"/>
            <a:ext cx="5364162" cy="5600700"/>
          </a:xfrm>
          <a:prstGeom prst="round2DiagRect">
            <a:avLst/>
          </a:prstGeom>
          <a:gradFill flip="none" rotWithShape="1">
            <a:gsLst>
              <a:gs pos="0">
                <a:srgbClr val="000080">
                  <a:alpha val="0"/>
                </a:srgbClr>
              </a:gs>
              <a:gs pos="37000">
                <a:srgbClr val="07A591">
                  <a:alpha val="51000"/>
                </a:srgbClr>
              </a:gs>
              <a:gs pos="100000">
                <a:srgbClr val="000080"/>
              </a:gs>
            </a:gsLst>
            <a:path path="circle">
              <a:fillToRect l="50000" t="130000" r="50000" b="-30000"/>
            </a:path>
            <a:tileRect/>
          </a:gradFill>
        </p:spPr>
        <p:txBody>
          <a:bodyPr wrap="square" rtlCol="0" anchor="ctr">
            <a:noAutofit/>
          </a:bodyPr>
          <a:lstStyle>
            <a:lvl1pPr marL="0" indent="0">
              <a:buNone/>
              <a:defRPr lang="en-US" sz="1800" baseline="0" dirty="0"/>
            </a:lvl1pPr>
          </a:lstStyle>
          <a:p>
            <a:pPr marL="0" lvl="0"/>
            <a:r>
              <a:rPr lang="en-US"/>
              <a:t>Click and upload</a:t>
            </a:r>
            <a:br>
              <a:rPr lang="en-US"/>
            </a:br>
            <a:r>
              <a:rPr lang="en-US"/>
              <a:t>Photographic picture</a:t>
            </a:r>
          </a:p>
        </p:txBody>
      </p:sp>
      <p:sp>
        <p:nvSpPr>
          <p:cNvPr id="17" name="Title Placeholder 1"/>
          <p:cNvSpPr>
            <a:spLocks noGrp="1"/>
          </p:cNvSpPr>
          <p:nvPr>
            <p:ph type="title" hasCustomPrompt="1"/>
          </p:nvPr>
        </p:nvSpPr>
        <p:spPr>
          <a:xfrm>
            <a:off x="533400" y="533400"/>
            <a:ext cx="5378450" cy="966788"/>
          </a:xfrm>
          <a:prstGeom prst="rect">
            <a:avLst/>
          </a:prstGeom>
        </p:spPr>
        <p:txBody>
          <a:bodyPr vert="horz" lIns="0" tIns="0" rIns="0" bIns="0" rtlCol="0" anchor="t">
            <a:noAutofit/>
          </a:bodyPr>
          <a:lstStyle>
            <a:lvl1pPr>
              <a:defRPr/>
            </a:lvl1pPr>
          </a:lstStyle>
          <a:p>
            <a:r>
              <a:rPr lang="en-US"/>
              <a:t>Insert Slide Title</a:t>
            </a:r>
            <a:br>
              <a:rPr lang="en-US"/>
            </a:br>
            <a:r>
              <a:rPr lang="en-US"/>
              <a:t>[max. 2 lines]</a:t>
            </a:r>
          </a:p>
        </p:txBody>
      </p:sp>
    </p:spTree>
    <p:extLst>
      <p:ext uri="{BB962C8B-B14F-4D97-AF65-F5344CB8AC3E}">
        <p14:creationId xmlns:p14="http://schemas.microsoft.com/office/powerpoint/2010/main" val="2042382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FSX_Title only">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Click to edit Master title style [Font 28pt bold]</a:t>
            </a:r>
            <a:br>
              <a:rPr lang="en-US"/>
            </a:br>
            <a:endParaRPr lang="en-US"/>
          </a:p>
        </p:txBody>
      </p:sp>
    </p:spTree>
    <p:extLst>
      <p:ext uri="{BB962C8B-B14F-4D97-AF65-F5344CB8AC3E}">
        <p14:creationId xmlns:p14="http://schemas.microsoft.com/office/powerpoint/2010/main" val="3264250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FSX_Cover Page">
    <p:spTree>
      <p:nvGrpSpPr>
        <p:cNvPr id="1" name=""/>
        <p:cNvGrpSpPr/>
        <p:nvPr/>
      </p:nvGrpSpPr>
      <p:grpSpPr>
        <a:xfrm>
          <a:off x="0" y="0"/>
          <a:ext cx="0" cy="0"/>
          <a:chOff x="0" y="0"/>
          <a:chExt cx="0" cy="0"/>
        </a:xfrm>
      </p:grpSpPr>
      <p:sp>
        <p:nvSpPr>
          <p:cNvPr id="5" name="Rectangle 4"/>
          <p:cNvSpPr/>
          <p:nvPr userDrawn="1"/>
        </p:nvSpPr>
        <p:spPr>
          <a:xfrm>
            <a:off x="0"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7442199" y="956931"/>
            <a:ext cx="3775149" cy="5913769"/>
          </a:xfrm>
          <a:custGeom>
            <a:avLst/>
            <a:gdLst>
              <a:gd name="connsiteX0" fmla="*/ 3530600 w 3530600"/>
              <a:gd name="connsiteY0" fmla="*/ 0 h 4546600"/>
              <a:gd name="connsiteX1" fmla="*/ 0 w 3530600"/>
              <a:gd name="connsiteY1" fmla="*/ 3454400 h 4546600"/>
              <a:gd name="connsiteX2" fmla="*/ 774700 w 3530600"/>
              <a:gd name="connsiteY2" fmla="*/ 4546600 h 4546600"/>
              <a:gd name="connsiteX0" fmla="*/ 3530600 w 3530600"/>
              <a:gd name="connsiteY0" fmla="*/ 0 h 5193483"/>
              <a:gd name="connsiteX1" fmla="*/ 0 w 3530600"/>
              <a:gd name="connsiteY1" fmla="*/ 3454400 h 5193483"/>
              <a:gd name="connsiteX2" fmla="*/ 1190406 w 3530600"/>
              <a:gd name="connsiteY2" fmla="*/ 5193483 h 5193483"/>
            </a:gdLst>
            <a:ahLst/>
            <a:cxnLst>
              <a:cxn ang="0">
                <a:pos x="connsiteX0" y="connsiteY0"/>
              </a:cxn>
              <a:cxn ang="0">
                <a:pos x="connsiteX1" y="connsiteY1"/>
              </a:cxn>
              <a:cxn ang="0">
                <a:pos x="connsiteX2" y="connsiteY2"/>
              </a:cxn>
            </a:cxnLst>
            <a:rect l="l" t="t" r="r" b="b"/>
            <a:pathLst>
              <a:path w="3530600" h="5193483">
                <a:moveTo>
                  <a:pt x="3530600" y="0"/>
                </a:moveTo>
                <a:lnTo>
                  <a:pt x="0" y="3454400"/>
                </a:lnTo>
                <a:cubicBezTo>
                  <a:pt x="258233" y="3818467"/>
                  <a:pt x="932173" y="4829416"/>
                  <a:pt x="1190406" y="5193483"/>
                </a:cubicBez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0"/>
          <p:cNvSpPr/>
          <p:nvPr userDrawn="1"/>
        </p:nvSpPr>
        <p:spPr>
          <a:xfrm flipH="1" flipV="1">
            <a:off x="7004896" y="4368902"/>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endParaRPr/>
          </a:p>
        </p:txBody>
      </p:sp>
      <p:sp>
        <p:nvSpPr>
          <p:cNvPr id="11" name="object 10"/>
          <p:cNvSpPr/>
          <p:nvPr userDrawn="1"/>
        </p:nvSpPr>
        <p:spPr>
          <a:xfrm flipH="1">
            <a:off x="7418281" y="4850582"/>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sp>
        <p:nvSpPr>
          <p:cNvPr id="12" name="object 10"/>
          <p:cNvSpPr/>
          <p:nvPr userDrawn="1"/>
        </p:nvSpPr>
        <p:spPr>
          <a:xfrm flipH="1">
            <a:off x="11128692" y="869795"/>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sp>
        <p:nvSpPr>
          <p:cNvPr id="19" name="Freeform 18"/>
          <p:cNvSpPr/>
          <p:nvPr userDrawn="1"/>
        </p:nvSpPr>
        <p:spPr>
          <a:xfrm flipH="1" flipV="1">
            <a:off x="9639516" y="258"/>
            <a:ext cx="2552485" cy="2542447"/>
          </a:xfrm>
          <a:custGeom>
            <a:avLst/>
            <a:gdLst>
              <a:gd name="connsiteX0" fmla="*/ 2225481 w 2552485"/>
              <a:gd name="connsiteY0" fmla="*/ 2542447 h 2542447"/>
              <a:gd name="connsiteX1" fmla="*/ 0 w 2552485"/>
              <a:gd name="connsiteY1" fmla="*/ 2542447 h 2542447"/>
              <a:gd name="connsiteX2" fmla="*/ 0 w 2552485"/>
              <a:gd name="connsiteY2" fmla="*/ 334964 h 2542447"/>
              <a:gd name="connsiteX3" fmla="*/ 37698 w 2552485"/>
              <a:gd name="connsiteY3" fmla="*/ 305048 h 2542447"/>
              <a:gd name="connsiteX4" fmla="*/ 138615 w 2552485"/>
              <a:gd name="connsiteY4" fmla="*/ 236877 h 2542447"/>
              <a:gd name="connsiteX5" fmla="*/ 244861 w 2552485"/>
              <a:gd name="connsiteY5" fmla="*/ 176472 h 2542447"/>
              <a:gd name="connsiteX6" fmla="*/ 356028 w 2552485"/>
              <a:gd name="connsiteY6" fmla="*/ 124243 h 2542447"/>
              <a:gd name="connsiteX7" fmla="*/ 471709 w 2552485"/>
              <a:gd name="connsiteY7" fmla="*/ 80602 h 2542447"/>
              <a:gd name="connsiteX8" fmla="*/ 591498 w 2552485"/>
              <a:gd name="connsiteY8" fmla="*/ 45948 h 2542447"/>
              <a:gd name="connsiteX9" fmla="*/ 714986 w 2552485"/>
              <a:gd name="connsiteY9" fmla="*/ 20692 h 2542447"/>
              <a:gd name="connsiteX10" fmla="*/ 841770 w 2552485"/>
              <a:gd name="connsiteY10" fmla="*/ 5241 h 2542447"/>
              <a:gd name="connsiteX11" fmla="*/ 971442 w 2552485"/>
              <a:gd name="connsiteY11" fmla="*/ 0 h 2542447"/>
              <a:gd name="connsiteX12" fmla="*/ 1101111 w 2552485"/>
              <a:gd name="connsiteY12" fmla="*/ 5241 h 2542447"/>
              <a:gd name="connsiteX13" fmla="*/ 1227895 w 2552485"/>
              <a:gd name="connsiteY13" fmla="*/ 20692 h 2542447"/>
              <a:gd name="connsiteX14" fmla="*/ 1351383 w 2552485"/>
              <a:gd name="connsiteY14" fmla="*/ 45948 h 2542447"/>
              <a:gd name="connsiteX15" fmla="*/ 1471171 w 2552485"/>
              <a:gd name="connsiteY15" fmla="*/ 80602 h 2542447"/>
              <a:gd name="connsiteX16" fmla="*/ 1586853 w 2552485"/>
              <a:gd name="connsiteY16" fmla="*/ 124243 h 2542447"/>
              <a:gd name="connsiteX17" fmla="*/ 1698020 w 2552485"/>
              <a:gd name="connsiteY17" fmla="*/ 176472 h 2542447"/>
              <a:gd name="connsiteX18" fmla="*/ 1804266 w 2552485"/>
              <a:gd name="connsiteY18" fmla="*/ 236877 h 2542447"/>
              <a:gd name="connsiteX19" fmla="*/ 1905183 w 2552485"/>
              <a:gd name="connsiteY19" fmla="*/ 305048 h 2542447"/>
              <a:gd name="connsiteX20" fmla="*/ 2000367 w 2552485"/>
              <a:gd name="connsiteY20" fmla="*/ 380583 h 2542447"/>
              <a:gd name="connsiteX21" fmla="*/ 2089408 w 2552485"/>
              <a:gd name="connsiteY21" fmla="*/ 463077 h 2542447"/>
              <a:gd name="connsiteX22" fmla="*/ 2171898 w 2552485"/>
              <a:gd name="connsiteY22" fmla="*/ 552115 h 2542447"/>
              <a:gd name="connsiteX23" fmla="*/ 2247434 w 2552485"/>
              <a:gd name="connsiteY23" fmla="*/ 647299 h 2542447"/>
              <a:gd name="connsiteX24" fmla="*/ 2315608 w 2552485"/>
              <a:gd name="connsiteY24" fmla="*/ 748216 h 2542447"/>
              <a:gd name="connsiteX25" fmla="*/ 2376010 w 2552485"/>
              <a:gd name="connsiteY25" fmla="*/ 854462 h 2542447"/>
              <a:gd name="connsiteX26" fmla="*/ 2428238 w 2552485"/>
              <a:gd name="connsiteY26" fmla="*/ 965629 h 2542447"/>
              <a:gd name="connsiteX27" fmla="*/ 2471880 w 2552485"/>
              <a:gd name="connsiteY27" fmla="*/ 1081310 h 2542447"/>
              <a:gd name="connsiteX28" fmla="*/ 2506534 w 2552485"/>
              <a:gd name="connsiteY28" fmla="*/ 1201099 h 2542447"/>
              <a:gd name="connsiteX29" fmla="*/ 2531790 w 2552485"/>
              <a:gd name="connsiteY29" fmla="*/ 1324587 h 2542447"/>
              <a:gd name="connsiteX30" fmla="*/ 2547244 w 2552485"/>
              <a:gd name="connsiteY30" fmla="*/ 1451371 h 2542447"/>
              <a:gd name="connsiteX31" fmla="*/ 2552485 w 2552485"/>
              <a:gd name="connsiteY31" fmla="*/ 1581043 h 2542447"/>
              <a:gd name="connsiteX32" fmla="*/ 2547244 w 2552485"/>
              <a:gd name="connsiteY32" fmla="*/ 1710712 h 2542447"/>
              <a:gd name="connsiteX33" fmla="*/ 2531790 w 2552485"/>
              <a:gd name="connsiteY33" fmla="*/ 1837496 h 2542447"/>
              <a:gd name="connsiteX34" fmla="*/ 2506534 w 2552485"/>
              <a:gd name="connsiteY34" fmla="*/ 1960984 h 2542447"/>
              <a:gd name="connsiteX35" fmla="*/ 2471880 w 2552485"/>
              <a:gd name="connsiteY35" fmla="*/ 2080772 h 2542447"/>
              <a:gd name="connsiteX36" fmla="*/ 2428238 w 2552485"/>
              <a:gd name="connsiteY36" fmla="*/ 2196454 h 2542447"/>
              <a:gd name="connsiteX37" fmla="*/ 2376010 w 2552485"/>
              <a:gd name="connsiteY37" fmla="*/ 2307621 h 2542447"/>
              <a:gd name="connsiteX38" fmla="*/ 2315608 w 2552485"/>
              <a:gd name="connsiteY38" fmla="*/ 2413867 h 2542447"/>
              <a:gd name="connsiteX39" fmla="*/ 2247434 w 2552485"/>
              <a:gd name="connsiteY39" fmla="*/ 2514784 h 25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52485" h="2542447">
                <a:moveTo>
                  <a:pt x="2225481" y="2542447"/>
                </a:moveTo>
                <a:lnTo>
                  <a:pt x="0" y="2542447"/>
                </a:lnTo>
                <a:lnTo>
                  <a:pt x="0" y="334964"/>
                </a:lnTo>
                <a:lnTo>
                  <a:pt x="37698" y="305048"/>
                </a:lnTo>
                <a:lnTo>
                  <a:pt x="138615" y="236877"/>
                </a:lnTo>
                <a:lnTo>
                  <a:pt x="244861" y="176472"/>
                </a:lnTo>
                <a:lnTo>
                  <a:pt x="356028" y="124243"/>
                </a:lnTo>
                <a:lnTo>
                  <a:pt x="471709" y="80602"/>
                </a:lnTo>
                <a:lnTo>
                  <a:pt x="591498" y="45948"/>
                </a:lnTo>
                <a:lnTo>
                  <a:pt x="714986" y="20692"/>
                </a:lnTo>
                <a:lnTo>
                  <a:pt x="841770" y="5241"/>
                </a:lnTo>
                <a:lnTo>
                  <a:pt x="971442" y="0"/>
                </a:lnTo>
                <a:lnTo>
                  <a:pt x="1101111" y="5241"/>
                </a:lnTo>
                <a:lnTo>
                  <a:pt x="1227895" y="20692"/>
                </a:lnTo>
                <a:lnTo>
                  <a:pt x="1351383" y="45948"/>
                </a:lnTo>
                <a:lnTo>
                  <a:pt x="1471171" y="80602"/>
                </a:lnTo>
                <a:lnTo>
                  <a:pt x="1586853" y="124243"/>
                </a:lnTo>
                <a:lnTo>
                  <a:pt x="1698020" y="176472"/>
                </a:lnTo>
                <a:lnTo>
                  <a:pt x="1804266" y="236877"/>
                </a:lnTo>
                <a:lnTo>
                  <a:pt x="1905183" y="305048"/>
                </a:lnTo>
                <a:lnTo>
                  <a:pt x="2000367" y="380583"/>
                </a:lnTo>
                <a:lnTo>
                  <a:pt x="2089408" y="463077"/>
                </a:lnTo>
                <a:lnTo>
                  <a:pt x="2171898" y="552115"/>
                </a:lnTo>
                <a:lnTo>
                  <a:pt x="2247434" y="647299"/>
                </a:lnTo>
                <a:lnTo>
                  <a:pt x="2315608" y="748216"/>
                </a:lnTo>
                <a:lnTo>
                  <a:pt x="2376010" y="854462"/>
                </a:lnTo>
                <a:lnTo>
                  <a:pt x="2428238" y="965629"/>
                </a:lnTo>
                <a:lnTo>
                  <a:pt x="2471880" y="1081310"/>
                </a:lnTo>
                <a:lnTo>
                  <a:pt x="2506534" y="1201099"/>
                </a:lnTo>
                <a:lnTo>
                  <a:pt x="2531790" y="1324587"/>
                </a:lnTo>
                <a:lnTo>
                  <a:pt x="2547244" y="1451371"/>
                </a:lnTo>
                <a:lnTo>
                  <a:pt x="2552485" y="1581043"/>
                </a:lnTo>
                <a:lnTo>
                  <a:pt x="2547244" y="1710712"/>
                </a:lnTo>
                <a:lnTo>
                  <a:pt x="2531790" y="1837496"/>
                </a:lnTo>
                <a:lnTo>
                  <a:pt x="2506534" y="1960984"/>
                </a:lnTo>
                <a:lnTo>
                  <a:pt x="2471880" y="2080772"/>
                </a:lnTo>
                <a:lnTo>
                  <a:pt x="2428238" y="2196454"/>
                </a:lnTo>
                <a:lnTo>
                  <a:pt x="2376010" y="2307621"/>
                </a:lnTo>
                <a:lnTo>
                  <a:pt x="2315608" y="2413867"/>
                </a:lnTo>
                <a:lnTo>
                  <a:pt x="2247434" y="2514784"/>
                </a:lnTo>
                <a:close/>
              </a:path>
            </a:pathLst>
          </a:custGeom>
          <a:solidFill>
            <a:srgbClr val="06A491">
              <a:alpha val="10000"/>
            </a:srgbClr>
          </a:solidFill>
        </p:spPr>
        <p:txBody>
          <a:bodyPr wrap="square" lIns="0" tIns="0" rIns="0" bIns="0" rtlCol="0">
            <a:noAutofit/>
          </a:bodyPr>
          <a:lstStyle/>
          <a:p>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3300" y="1016000"/>
            <a:ext cx="2561356" cy="329586"/>
          </a:xfrm>
          <a:prstGeom prst="rect">
            <a:avLst/>
          </a:prstGeom>
        </p:spPr>
      </p:pic>
      <p:sp>
        <p:nvSpPr>
          <p:cNvPr id="15" name="Rectangle 14"/>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4"/>
          <p:cNvSpPr txBox="1"/>
          <p:nvPr userDrawn="1"/>
        </p:nvSpPr>
        <p:spPr>
          <a:xfrm>
            <a:off x="9310406" y="6434494"/>
            <a:ext cx="1867499" cy="123111"/>
          </a:xfrm>
          <a:prstGeom prst="rect">
            <a:avLst/>
          </a:prstGeom>
        </p:spPr>
        <p:txBody>
          <a:bodyPr vert="horz" wrap="none" lIns="0" tIns="0" rIns="0" bIns="0" rtlCol="0">
            <a:spAutoFit/>
          </a:bodyPr>
          <a:lstStyle/>
          <a:p>
            <a:pPr marL="12700" algn="r">
              <a:lnSpc>
                <a:spcPct val="100000"/>
              </a:lnSpc>
            </a:pPr>
            <a:r>
              <a:rPr sz="800">
                <a:solidFill>
                  <a:schemeClr val="bg1"/>
                </a:solidFill>
                <a:latin typeface="Verdana"/>
                <a:cs typeface="Verdana"/>
              </a:rPr>
              <a:t>©</a:t>
            </a:r>
            <a:r>
              <a:rPr lang="en-US" sz="800">
                <a:solidFill>
                  <a:schemeClr val="bg1"/>
                </a:solidFill>
                <a:latin typeface="Verdana"/>
                <a:cs typeface="Verdana"/>
              </a:rPr>
              <a:t> </a:t>
            </a:r>
            <a:r>
              <a:rPr sz="800">
                <a:solidFill>
                  <a:schemeClr val="bg1"/>
                </a:solidFill>
                <a:latin typeface="Verdana"/>
                <a:cs typeface="Verdana"/>
              </a:rPr>
              <a:t>2024 FutureScaleX </a:t>
            </a:r>
            <a:r>
              <a:rPr lang="en-US" sz="800">
                <a:solidFill>
                  <a:schemeClr val="bg1"/>
                </a:solidFill>
                <a:latin typeface="Verdana"/>
                <a:cs typeface="Verdana"/>
              </a:rPr>
              <a:t>|</a:t>
            </a:r>
            <a:r>
              <a:rPr lang="en-US" sz="800" baseline="0">
                <a:solidFill>
                  <a:schemeClr val="bg1"/>
                </a:solidFill>
                <a:latin typeface="Verdana"/>
                <a:cs typeface="Verdana"/>
              </a:rPr>
              <a:t> </a:t>
            </a:r>
            <a:r>
              <a:rPr lang="en-US" sz="800">
                <a:solidFill>
                  <a:schemeClr val="bg1"/>
                </a:solidFill>
                <a:latin typeface="Verdana"/>
                <a:cs typeface="Verdana"/>
              </a:rPr>
              <a:t>Confidential</a:t>
            </a:r>
            <a:endParaRPr sz="800">
              <a:solidFill>
                <a:schemeClr val="bg1"/>
              </a:solidFill>
              <a:latin typeface="Verdana"/>
              <a:cs typeface="Verdana"/>
            </a:endParaRPr>
          </a:p>
        </p:txBody>
      </p:sp>
      <p:sp>
        <p:nvSpPr>
          <p:cNvPr id="2" name="Title 1"/>
          <p:cNvSpPr>
            <a:spLocks noGrp="1"/>
          </p:cNvSpPr>
          <p:nvPr>
            <p:ph type="ctrTitle"/>
          </p:nvPr>
        </p:nvSpPr>
        <p:spPr>
          <a:xfrm>
            <a:off x="1003300" y="2501900"/>
            <a:ext cx="7144832" cy="1538883"/>
          </a:xfrm>
        </p:spPr>
        <p:txBody>
          <a:bodyPr vert="horz" wrap="square" lIns="0" tIns="0" rIns="0" bIns="0" rtlCol="0" anchor="t">
            <a:spAutoFit/>
          </a:bodyPr>
          <a:lstStyle>
            <a:lvl1pPr>
              <a:defRPr lang="en-US" sz="5000" dirty="0">
                <a:solidFill>
                  <a:srgbClr val="06A491"/>
                </a:solidFill>
              </a:defRPr>
            </a:lvl1pPr>
          </a:lstStyle>
          <a:p>
            <a:pPr marL="0" lvl="0"/>
            <a:r>
              <a:rPr lang="en-US"/>
              <a:t>Click to edit Master title style</a:t>
            </a:r>
          </a:p>
        </p:txBody>
      </p:sp>
      <p:sp>
        <p:nvSpPr>
          <p:cNvPr id="24" name="Text Placeholder 23"/>
          <p:cNvSpPr>
            <a:spLocks noGrp="1"/>
          </p:cNvSpPr>
          <p:nvPr>
            <p:ph type="body" sz="quarter" idx="11" hasCustomPrompt="1"/>
          </p:nvPr>
        </p:nvSpPr>
        <p:spPr>
          <a:xfrm>
            <a:off x="1003300" y="2151678"/>
            <a:ext cx="3441648" cy="246221"/>
          </a:xfrm>
        </p:spPr>
        <p:txBody>
          <a:bodyPr wrap="none" anchor="ctr">
            <a:spAutoFit/>
          </a:bodyPr>
          <a:lstStyle>
            <a:lvl1pPr marL="0" indent="0">
              <a:buNone/>
              <a:defRPr sz="1600">
                <a:solidFill>
                  <a:srgbClr val="FFFFFF"/>
                </a:solidFill>
              </a:defRPr>
            </a:lvl1pPr>
          </a:lstStyle>
          <a:p>
            <a:pPr lvl="0"/>
            <a:r>
              <a:rPr lang="en-US"/>
              <a:t>DELIVERABLE / DOCUMENT TYPE</a:t>
            </a:r>
          </a:p>
        </p:txBody>
      </p:sp>
      <p:sp>
        <p:nvSpPr>
          <p:cNvPr id="30" name="Text Placeholder 29"/>
          <p:cNvSpPr>
            <a:spLocks noGrp="1"/>
          </p:cNvSpPr>
          <p:nvPr>
            <p:ph type="body" sz="quarter" idx="13" hasCustomPrompt="1"/>
          </p:nvPr>
        </p:nvSpPr>
        <p:spPr>
          <a:xfrm>
            <a:off x="1003300" y="5386994"/>
            <a:ext cx="2452594" cy="276999"/>
          </a:xfrm>
        </p:spPr>
        <p:txBody>
          <a:bodyPr wrap="none">
            <a:spAutoFit/>
          </a:bodyPr>
          <a:lstStyle>
            <a:lvl1pPr marL="0" indent="0">
              <a:buNone/>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Client: [Client name]</a:t>
            </a:r>
          </a:p>
        </p:txBody>
      </p:sp>
      <p:sp>
        <p:nvSpPr>
          <p:cNvPr id="31" name="Text Placeholder 2"/>
          <p:cNvSpPr>
            <a:spLocks noGrp="1"/>
          </p:cNvSpPr>
          <p:nvPr>
            <p:ph type="body" idx="14" hasCustomPrompt="1"/>
          </p:nvPr>
        </p:nvSpPr>
        <p:spPr>
          <a:xfrm>
            <a:off x="1003300" y="4203700"/>
            <a:ext cx="5902104" cy="461665"/>
          </a:xfrm>
        </p:spPr>
        <p:txBody>
          <a:bodyPr>
            <a:spAutoFit/>
          </a:bodyPr>
          <a:lstStyle>
            <a:lvl1pPr marL="0" indent="0">
              <a:spcBef>
                <a:spcPts val="0"/>
              </a:spcBef>
              <a:buNone/>
              <a:defRPr sz="30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subtitle here</a:t>
            </a:r>
          </a:p>
        </p:txBody>
      </p:sp>
      <p:sp>
        <p:nvSpPr>
          <p:cNvPr id="26" name="Text Placeholder 25"/>
          <p:cNvSpPr>
            <a:spLocks noGrp="1"/>
          </p:cNvSpPr>
          <p:nvPr>
            <p:ph type="body" sz="quarter" idx="12" hasCustomPrompt="1"/>
          </p:nvPr>
        </p:nvSpPr>
        <p:spPr>
          <a:xfrm>
            <a:off x="1003300" y="6388327"/>
            <a:ext cx="1968488" cy="215444"/>
          </a:xfrm>
        </p:spPr>
        <p:txBody>
          <a:bodyPr wrap="none">
            <a:spAutoFit/>
          </a:bodyPr>
          <a:lstStyle>
            <a:lvl1pPr marL="0" indent="0">
              <a:buNone/>
              <a:defRPr sz="1400">
                <a:solidFill>
                  <a:srgbClr val="FFFFFF"/>
                </a:solidFill>
              </a:defRPr>
            </a:lvl1pPr>
            <a:lvl5pPr>
              <a:defRPr/>
            </a:lvl5pPr>
          </a:lstStyle>
          <a:p>
            <a:pPr lvl="0"/>
            <a:r>
              <a:rPr lang="en-US"/>
              <a:t>Date: DD Month YYYY</a:t>
            </a:r>
          </a:p>
        </p:txBody>
      </p:sp>
    </p:spTree>
    <p:extLst>
      <p:ext uri="{BB962C8B-B14F-4D97-AF65-F5344CB8AC3E}">
        <p14:creationId xmlns:p14="http://schemas.microsoft.com/office/powerpoint/2010/main" val="1856298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FSX_Back cover">
    <p:spTree>
      <p:nvGrpSpPr>
        <p:cNvPr id="1" name=""/>
        <p:cNvGrpSpPr/>
        <p:nvPr/>
      </p:nvGrpSpPr>
      <p:grpSpPr>
        <a:xfrm>
          <a:off x="0" y="0"/>
          <a:ext cx="0" cy="0"/>
          <a:chOff x="0" y="0"/>
          <a:chExt cx="0" cy="0"/>
        </a:xfrm>
      </p:grpSpPr>
      <p:sp>
        <p:nvSpPr>
          <p:cNvPr id="7" name="Rectangle 6"/>
          <p:cNvSpPr/>
          <p:nvPr userDrawn="1"/>
        </p:nvSpPr>
        <p:spPr>
          <a:xfrm>
            <a:off x="0" y="0"/>
            <a:ext cx="12192211" cy="6134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4"/>
          <p:cNvSpPr txBox="1"/>
          <p:nvPr userDrawn="1"/>
        </p:nvSpPr>
        <p:spPr>
          <a:xfrm>
            <a:off x="9310406" y="6432549"/>
            <a:ext cx="1867499" cy="123111"/>
          </a:xfrm>
          <a:prstGeom prst="rect">
            <a:avLst/>
          </a:prstGeom>
        </p:spPr>
        <p:txBody>
          <a:bodyPr vert="horz" wrap="none" lIns="0" tIns="0" rIns="0" bIns="0" rtlCol="0">
            <a:spAutoFit/>
          </a:bodyPr>
          <a:lstStyle/>
          <a:p>
            <a:pPr marL="12700" algn="r">
              <a:lnSpc>
                <a:spcPct val="100000"/>
              </a:lnSpc>
            </a:pPr>
            <a:r>
              <a:rPr lang="en-US" sz="800">
                <a:solidFill>
                  <a:srgbClr val="F9FBF9"/>
                </a:solidFill>
                <a:latin typeface="+mn-lt"/>
                <a:cs typeface="Verdana"/>
              </a:rPr>
              <a:t>© 2024 FutureScaleX | Confidential</a:t>
            </a:r>
          </a:p>
        </p:txBody>
      </p:sp>
      <p:sp>
        <p:nvSpPr>
          <p:cNvPr id="36" name="Freeform 35"/>
          <p:cNvSpPr/>
          <p:nvPr userDrawn="1"/>
        </p:nvSpPr>
        <p:spPr>
          <a:xfrm flipV="1">
            <a:off x="0" y="0"/>
            <a:ext cx="1942886" cy="1943738"/>
          </a:xfrm>
          <a:custGeom>
            <a:avLst/>
            <a:gdLst>
              <a:gd name="connsiteX0" fmla="*/ 0 w 1942886"/>
              <a:gd name="connsiteY0" fmla="*/ 1943738 h 1943738"/>
              <a:gd name="connsiteX1" fmla="*/ 1900462 w 1942886"/>
              <a:gd name="connsiteY1" fmla="*/ 1943738 h 1943738"/>
              <a:gd name="connsiteX2" fmla="*/ 1922191 w 1942886"/>
              <a:gd name="connsiteY2" fmla="*/ 1837496 h 1943738"/>
              <a:gd name="connsiteX3" fmla="*/ 1937645 w 1942886"/>
              <a:gd name="connsiteY3" fmla="*/ 1710712 h 1943738"/>
              <a:gd name="connsiteX4" fmla="*/ 1942886 w 1942886"/>
              <a:gd name="connsiteY4" fmla="*/ 1581043 h 1943738"/>
              <a:gd name="connsiteX5" fmla="*/ 1937645 w 1942886"/>
              <a:gd name="connsiteY5" fmla="*/ 1451371 h 1943738"/>
              <a:gd name="connsiteX6" fmla="*/ 1922191 w 1942886"/>
              <a:gd name="connsiteY6" fmla="*/ 1324587 h 1943738"/>
              <a:gd name="connsiteX7" fmla="*/ 1896935 w 1942886"/>
              <a:gd name="connsiteY7" fmla="*/ 1201099 h 1943738"/>
              <a:gd name="connsiteX8" fmla="*/ 1862281 w 1942886"/>
              <a:gd name="connsiteY8" fmla="*/ 1081310 h 1943738"/>
              <a:gd name="connsiteX9" fmla="*/ 1818640 w 1942886"/>
              <a:gd name="connsiteY9" fmla="*/ 965629 h 1943738"/>
              <a:gd name="connsiteX10" fmla="*/ 1766411 w 1942886"/>
              <a:gd name="connsiteY10" fmla="*/ 854462 h 1943738"/>
              <a:gd name="connsiteX11" fmla="*/ 1706009 w 1942886"/>
              <a:gd name="connsiteY11" fmla="*/ 748216 h 1943738"/>
              <a:gd name="connsiteX12" fmla="*/ 1637836 w 1942886"/>
              <a:gd name="connsiteY12" fmla="*/ 647299 h 1943738"/>
              <a:gd name="connsiteX13" fmla="*/ 1562300 w 1942886"/>
              <a:gd name="connsiteY13" fmla="*/ 552115 h 1943738"/>
              <a:gd name="connsiteX14" fmla="*/ 1479809 w 1942886"/>
              <a:gd name="connsiteY14" fmla="*/ 463077 h 1943738"/>
              <a:gd name="connsiteX15" fmla="*/ 1390768 w 1942886"/>
              <a:gd name="connsiteY15" fmla="*/ 380583 h 1943738"/>
              <a:gd name="connsiteX16" fmla="*/ 1295584 w 1942886"/>
              <a:gd name="connsiteY16" fmla="*/ 305047 h 1943738"/>
              <a:gd name="connsiteX17" fmla="*/ 1194667 w 1942886"/>
              <a:gd name="connsiteY17" fmla="*/ 236877 h 1943738"/>
              <a:gd name="connsiteX18" fmla="*/ 1088421 w 1942886"/>
              <a:gd name="connsiteY18" fmla="*/ 176472 h 1943738"/>
              <a:gd name="connsiteX19" fmla="*/ 977254 w 1942886"/>
              <a:gd name="connsiteY19" fmla="*/ 124243 h 1943738"/>
              <a:gd name="connsiteX20" fmla="*/ 861572 w 1942886"/>
              <a:gd name="connsiteY20" fmla="*/ 80601 h 1943738"/>
              <a:gd name="connsiteX21" fmla="*/ 741784 w 1942886"/>
              <a:gd name="connsiteY21" fmla="*/ 45947 h 1943738"/>
              <a:gd name="connsiteX22" fmla="*/ 618296 w 1942886"/>
              <a:gd name="connsiteY22" fmla="*/ 20692 h 1943738"/>
              <a:gd name="connsiteX23" fmla="*/ 491512 w 1942886"/>
              <a:gd name="connsiteY23" fmla="*/ 5241 h 1943738"/>
              <a:gd name="connsiteX24" fmla="*/ 361843 w 1942886"/>
              <a:gd name="connsiteY24" fmla="*/ 0 h 1943738"/>
              <a:gd name="connsiteX25" fmla="*/ 232171 w 1942886"/>
              <a:gd name="connsiteY25" fmla="*/ 5241 h 1943738"/>
              <a:gd name="connsiteX26" fmla="*/ 105387 w 1942886"/>
              <a:gd name="connsiteY26" fmla="*/ 20692 h 1943738"/>
              <a:gd name="connsiteX27" fmla="*/ 0 w 1942886"/>
              <a:gd name="connsiteY27" fmla="*/ 42245 h 19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2886" h="1943738">
                <a:moveTo>
                  <a:pt x="0" y="1943738"/>
                </a:moveTo>
                <a:lnTo>
                  <a:pt x="1900462" y="1943738"/>
                </a:lnTo>
                <a:lnTo>
                  <a:pt x="1922191" y="1837496"/>
                </a:lnTo>
                <a:lnTo>
                  <a:pt x="1937645" y="1710712"/>
                </a:lnTo>
                <a:lnTo>
                  <a:pt x="1942886" y="1581043"/>
                </a:lnTo>
                <a:lnTo>
                  <a:pt x="1937645" y="1451371"/>
                </a:lnTo>
                <a:lnTo>
                  <a:pt x="1922191" y="1324587"/>
                </a:lnTo>
                <a:lnTo>
                  <a:pt x="1896935" y="1201099"/>
                </a:lnTo>
                <a:lnTo>
                  <a:pt x="1862281" y="1081310"/>
                </a:lnTo>
                <a:lnTo>
                  <a:pt x="1818640" y="965629"/>
                </a:lnTo>
                <a:lnTo>
                  <a:pt x="1766411" y="854462"/>
                </a:lnTo>
                <a:lnTo>
                  <a:pt x="1706009" y="748216"/>
                </a:lnTo>
                <a:lnTo>
                  <a:pt x="1637836" y="647299"/>
                </a:lnTo>
                <a:lnTo>
                  <a:pt x="1562300" y="552115"/>
                </a:lnTo>
                <a:lnTo>
                  <a:pt x="1479809" y="463077"/>
                </a:lnTo>
                <a:lnTo>
                  <a:pt x="1390768" y="380583"/>
                </a:lnTo>
                <a:lnTo>
                  <a:pt x="1295584" y="305047"/>
                </a:lnTo>
                <a:lnTo>
                  <a:pt x="1194667" y="236877"/>
                </a:lnTo>
                <a:lnTo>
                  <a:pt x="1088421" y="176472"/>
                </a:lnTo>
                <a:lnTo>
                  <a:pt x="977254" y="124243"/>
                </a:lnTo>
                <a:lnTo>
                  <a:pt x="861572" y="80601"/>
                </a:lnTo>
                <a:lnTo>
                  <a:pt x="741784" y="45947"/>
                </a:lnTo>
                <a:lnTo>
                  <a:pt x="618296" y="20692"/>
                </a:lnTo>
                <a:lnTo>
                  <a:pt x="491512" y="5241"/>
                </a:lnTo>
                <a:lnTo>
                  <a:pt x="361843" y="0"/>
                </a:lnTo>
                <a:lnTo>
                  <a:pt x="232171" y="5241"/>
                </a:lnTo>
                <a:lnTo>
                  <a:pt x="105387" y="20692"/>
                </a:lnTo>
                <a:lnTo>
                  <a:pt x="0" y="42245"/>
                </a:lnTo>
                <a:close/>
              </a:path>
            </a:pathLst>
          </a:custGeom>
          <a:solidFill>
            <a:srgbClr val="06A491">
              <a:alpha val="10000"/>
            </a:srgbClr>
          </a:solidFill>
        </p:spPr>
        <p:txBody>
          <a:bodyPr wrap="square" lIns="0" tIns="0" rIns="0" bIns="0" rtlCol="0">
            <a:noAutofit/>
          </a:bodyPr>
          <a:lstStyle/>
          <a:p>
            <a:endParaRPr/>
          </a:p>
        </p:txBody>
      </p:sp>
      <p:sp>
        <p:nvSpPr>
          <p:cNvPr id="11" name="Freeform 10"/>
          <p:cNvSpPr/>
          <p:nvPr userDrawn="1"/>
        </p:nvSpPr>
        <p:spPr>
          <a:xfrm>
            <a:off x="361950" y="349250"/>
            <a:ext cx="6536690" cy="5777230"/>
          </a:xfrm>
          <a:custGeom>
            <a:avLst/>
            <a:gdLst>
              <a:gd name="connsiteX0" fmla="*/ 0 w 6521450"/>
              <a:gd name="connsiteY0" fmla="*/ 0 h 5219700"/>
              <a:gd name="connsiteX1" fmla="*/ 6521450 w 6521450"/>
              <a:gd name="connsiteY1" fmla="*/ 2882900 h 5219700"/>
              <a:gd name="connsiteX2" fmla="*/ 5384800 w 6521450"/>
              <a:gd name="connsiteY2" fmla="*/ 5219700 h 5219700"/>
            </a:gdLst>
            <a:ahLst/>
            <a:cxnLst>
              <a:cxn ang="0">
                <a:pos x="connsiteX0" y="connsiteY0"/>
              </a:cxn>
              <a:cxn ang="0">
                <a:pos x="connsiteX1" y="connsiteY1"/>
              </a:cxn>
              <a:cxn ang="0">
                <a:pos x="connsiteX2" y="connsiteY2"/>
              </a:cxn>
            </a:cxnLst>
            <a:rect l="l" t="t" r="r" b="b"/>
            <a:pathLst>
              <a:path w="6521450" h="5219700">
                <a:moveTo>
                  <a:pt x="0" y="0"/>
                </a:moveTo>
                <a:lnTo>
                  <a:pt x="6521450" y="2882900"/>
                </a:lnTo>
                <a:lnTo>
                  <a:pt x="5384800" y="5219700"/>
                </a:ln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flipH="1">
            <a:off x="6370054" y="3020125"/>
            <a:ext cx="1009650" cy="1009650"/>
            <a:chOff x="6959176" y="4539678"/>
            <a:chExt cx="1009650" cy="1009650"/>
          </a:xfrm>
        </p:grpSpPr>
        <p:sp>
          <p:nvSpPr>
            <p:cNvPr id="14" name="object 10"/>
            <p:cNvSpPr/>
            <p:nvPr/>
          </p:nvSpPr>
          <p:spPr>
            <a:xfrm flipH="1" flipV="1">
              <a:off x="6959176" y="4539678"/>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endParaRPr/>
            </a:p>
          </p:txBody>
        </p:sp>
        <p:sp>
          <p:nvSpPr>
            <p:cNvPr id="15" name="object 10"/>
            <p:cNvSpPr/>
            <p:nvPr/>
          </p:nvSpPr>
          <p:spPr>
            <a:xfrm flipH="1">
              <a:off x="7418281" y="5021643"/>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grpSp>
      <p:sp>
        <p:nvSpPr>
          <p:cNvPr id="16" name="object 10"/>
          <p:cNvSpPr/>
          <p:nvPr userDrawn="1"/>
        </p:nvSpPr>
        <p:spPr>
          <a:xfrm>
            <a:off x="270829" y="270829"/>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4250" y="5626100"/>
            <a:ext cx="1847610" cy="23774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05981" y="1383792"/>
            <a:ext cx="3671924" cy="4090416"/>
          </a:xfrm>
          <a:prstGeom prst="rect">
            <a:avLst/>
          </a:prstGeom>
        </p:spPr>
      </p:pic>
      <p:sp>
        <p:nvSpPr>
          <p:cNvPr id="19" name="object 4">
            <a:hlinkClick r:id="rId4"/>
          </p:cNvPr>
          <p:cNvSpPr txBox="1"/>
          <p:nvPr userDrawn="1"/>
        </p:nvSpPr>
        <p:spPr>
          <a:xfrm>
            <a:off x="984250" y="6432549"/>
            <a:ext cx="894476" cy="123111"/>
          </a:xfrm>
          <a:prstGeom prst="rect">
            <a:avLst/>
          </a:prstGeom>
        </p:spPr>
        <p:txBody>
          <a:bodyPr vert="horz" wrap="none" lIns="0" tIns="0" rIns="0" bIns="0" rtlCol="0">
            <a:spAutoFit/>
          </a:bodyPr>
          <a:lstStyle/>
          <a:p>
            <a:pPr marL="12700">
              <a:lnSpc>
                <a:spcPct val="100000"/>
              </a:lnSpc>
            </a:pPr>
            <a:r>
              <a:rPr lang="en-US" sz="800">
                <a:solidFill>
                  <a:srgbClr val="F9FBF9"/>
                </a:solidFill>
                <a:latin typeface="Verdana"/>
                <a:cs typeface="Verdana"/>
              </a:rPr>
              <a:t>futurescalex.com</a:t>
            </a:r>
            <a:endParaRPr lang="en-US" sz="800">
              <a:latin typeface="Verdana"/>
              <a:cs typeface="Verdana"/>
            </a:endParaRPr>
          </a:p>
        </p:txBody>
      </p:sp>
    </p:spTree>
    <p:extLst>
      <p:ext uri="{BB962C8B-B14F-4D97-AF65-F5344CB8AC3E}">
        <p14:creationId xmlns:p14="http://schemas.microsoft.com/office/powerpoint/2010/main" val="3170446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SX_NAVY BLUE">
    <p:spTree>
      <p:nvGrpSpPr>
        <p:cNvPr id="1" name=""/>
        <p:cNvGrpSpPr/>
        <p:nvPr/>
      </p:nvGrpSpPr>
      <p:grpSpPr>
        <a:xfrm>
          <a:off x="0" y="0"/>
          <a:ext cx="0" cy="0"/>
          <a:chOff x="0" y="0"/>
          <a:chExt cx="0" cy="0"/>
        </a:xfrm>
      </p:grpSpPr>
      <p:sp>
        <p:nvSpPr>
          <p:cNvPr id="10" name="Rectangle 9"/>
          <p:cNvSpPr/>
          <p:nvPr userDrawn="1"/>
        </p:nvSpPr>
        <p:spPr>
          <a:xfrm>
            <a:off x="-105"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solidFill>
                  <a:srgbClr val="FFFFFF"/>
                </a:solidFill>
              </a:defRPr>
            </a:lvl1pPr>
          </a:lstStyle>
          <a:p>
            <a:r>
              <a:rPr lang="en-US"/>
              <a:t>Insert Slide Title [max. 2 lines / max. 1 line with Sub-Title]</a:t>
            </a:r>
          </a:p>
        </p:txBody>
      </p:sp>
      <p:cxnSp>
        <p:nvCxnSpPr>
          <p:cNvPr id="3" name="Straight Connector 2"/>
          <p:cNvCxnSpPr/>
          <p:nvPr userDrawn="1"/>
        </p:nvCxnSpPr>
        <p:spPr>
          <a:xfrm>
            <a:off x="533400" y="6309360"/>
            <a:ext cx="11106150" cy="0"/>
          </a:xfrm>
          <a:prstGeom prst="line">
            <a:avLst/>
          </a:prstGeom>
          <a:ln w="3175">
            <a:solidFill>
              <a:srgbClr val="3C3363"/>
            </a:solidFill>
            <a:tailEnd type="oval" w="sm" len="sm"/>
          </a:ln>
        </p:spPr>
        <p:style>
          <a:lnRef idx="1">
            <a:schemeClr val="accent1"/>
          </a:lnRef>
          <a:fillRef idx="0">
            <a:schemeClr val="accent1"/>
          </a:fillRef>
          <a:effectRef idx="0">
            <a:schemeClr val="accent1"/>
          </a:effectRef>
          <a:fontRef idx="minor">
            <a:schemeClr val="tx1"/>
          </a:fontRef>
        </p:style>
      </p:cxnSp>
      <p:sp>
        <p:nvSpPr>
          <p:cNvPr id="4" name="Footer Placeholder 4"/>
          <p:cNvSpPr txBox="1">
            <a:spLocks/>
          </p:cNvSpPr>
          <p:nvPr userDrawn="1"/>
        </p:nvSpPr>
        <p:spPr>
          <a:xfrm>
            <a:off x="533400" y="6537513"/>
            <a:ext cx="1388201"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bg1">
                    <a:lumMod val="75000"/>
                  </a:schemeClr>
                </a:solidFill>
              </a:rPr>
              <a:t>© 2024 FutureScaleX | Confidential</a:t>
            </a:r>
          </a:p>
        </p:txBody>
      </p:sp>
      <p:sp>
        <p:nvSpPr>
          <p:cNvPr id="5" name="Slide Number Placeholder 5"/>
          <p:cNvSpPr txBox="1">
            <a:spLocks/>
          </p:cNvSpPr>
          <p:nvPr userDrawn="1"/>
        </p:nvSpPr>
        <p:spPr>
          <a:xfrm>
            <a:off x="11470840" y="6522125"/>
            <a:ext cx="176330" cy="123111"/>
          </a:xfrm>
          <a:prstGeom prst="rect">
            <a:avLst/>
          </a:prstGeom>
        </p:spPr>
        <p:txBody>
          <a:bodyPr wrap="none" lIns="0" tIns="0" rIns="0" bIns="0">
            <a:spAutoFit/>
          </a:bodyPr>
          <a:lstStyle>
            <a:defPPr>
              <a:defRPr lang="en-US"/>
            </a:defPPr>
            <a:lvl1pPr algn="r">
              <a:defRPr sz="800" b="0">
                <a:solidFill>
                  <a:srgbClr val="668674"/>
                </a:solidFill>
              </a:defRPr>
            </a:lvl1pPr>
          </a:lstStyle>
          <a:p>
            <a:pPr lvl="0"/>
            <a:fld id="{E24F7D95-B87A-44E0-8CCC-EC06DBC7C02C}" type="slidenum">
              <a:rPr lang="en-US" smtClean="0">
                <a:solidFill>
                  <a:schemeClr val="bg1"/>
                </a:solidFill>
              </a:rPr>
              <a:pPr lvl="0"/>
              <a:t>‹#›</a:t>
            </a:fld>
            <a:endParaRPr lang="en-US">
              <a:solidFill>
                <a:schemeClr val="bg1"/>
              </a:solidFill>
            </a:endParaRPr>
          </a:p>
        </p:txBody>
      </p:sp>
      <p:pic>
        <p:nvPicPr>
          <p:cNvPr id="7" name="Picture 6">
            <a:extLst>
              <a:ext uri="{FF2B5EF4-FFF2-40B4-BE49-F238E27FC236}">
                <a16:creationId xmlns:a16="http://schemas.microsoft.com/office/drawing/2014/main" id="{838DF246-4DD8-8B63-4AB4-D0314A3C9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29800" y="6502400"/>
            <a:ext cx="1321587" cy="170057"/>
          </a:xfrm>
          <a:prstGeom prst="rect">
            <a:avLst/>
          </a:prstGeom>
        </p:spPr>
      </p:pic>
    </p:spTree>
    <p:extLst>
      <p:ext uri="{BB962C8B-B14F-4D97-AF65-F5344CB8AC3E}">
        <p14:creationId xmlns:p14="http://schemas.microsoft.com/office/powerpoint/2010/main" val="3791937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8C1EAB-3F08-C13A-318C-78B018EB065E}"/>
              </a:ext>
            </a:extLst>
          </p:cNvPr>
          <p:cNvSpPr>
            <a:spLocks noGrp="1"/>
          </p:cNvSpPr>
          <p:nvPr>
            <p:ph type="dt" sz="half" idx="10"/>
          </p:nvPr>
        </p:nvSpPr>
        <p:spPr>
          <a:xfrm>
            <a:off x="838200" y="6356350"/>
            <a:ext cx="2743200" cy="365125"/>
          </a:xfrm>
          <a:prstGeom prst="rect">
            <a:avLst/>
          </a:prstGeom>
        </p:spPr>
        <p:txBody>
          <a:bodyPr/>
          <a:lstStyle/>
          <a:p>
            <a:fld id="{534E4E70-261C-4D14-9E99-9453259F67D9}" type="datetime1">
              <a:rPr lang="en-US" smtClean="0"/>
              <a:t>1/15/2025</a:t>
            </a:fld>
            <a:endParaRPr lang="en-US"/>
          </a:p>
        </p:txBody>
      </p:sp>
      <p:sp>
        <p:nvSpPr>
          <p:cNvPr id="5" name="Footer Placeholder 4">
            <a:extLst>
              <a:ext uri="{FF2B5EF4-FFF2-40B4-BE49-F238E27FC236}">
                <a16:creationId xmlns:a16="http://schemas.microsoft.com/office/drawing/2014/main" id="{59D450B0-CE98-79E9-1811-5B9854EA33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27842D-7FF3-1059-DEE4-22F318304D72}"/>
              </a:ext>
            </a:extLst>
          </p:cNvPr>
          <p:cNvSpPr>
            <a:spLocks noGrp="1"/>
          </p:cNvSpPr>
          <p:nvPr>
            <p:ph type="sldNum" sz="quarter" idx="12"/>
          </p:nvPr>
        </p:nvSpPr>
        <p:spPr>
          <a:xfrm>
            <a:off x="9353550" y="6356350"/>
            <a:ext cx="2743200" cy="365125"/>
          </a:xfrm>
          <a:prstGeom prst="rect">
            <a:avLst/>
          </a:prstGeom>
        </p:spPr>
        <p:txBody>
          <a:bodyPr/>
          <a:lstStyle/>
          <a:p>
            <a:fld id="{27BC3FA9-4B99-1B4C-B3BD-DC95D9DE5B5A}" type="slidenum">
              <a:rPr lang="en-US" smtClean="0"/>
              <a:t>‹#›</a:t>
            </a:fld>
            <a:endParaRPr lang="en-US"/>
          </a:p>
        </p:txBody>
      </p:sp>
      <p:pic>
        <p:nvPicPr>
          <p:cNvPr id="8" name="Picture 7">
            <a:extLst>
              <a:ext uri="{FF2B5EF4-FFF2-40B4-BE49-F238E27FC236}">
                <a16:creationId xmlns:a16="http://schemas.microsoft.com/office/drawing/2014/main" id="{0654F2C8-4450-AA5F-699B-C72A0444B7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1219200"/>
          </a:xfrm>
          <a:prstGeom prst="rect">
            <a:avLst/>
          </a:prstGeom>
        </p:spPr>
      </p:pic>
      <p:sp>
        <p:nvSpPr>
          <p:cNvPr id="2" name="Title 1">
            <a:extLst>
              <a:ext uri="{FF2B5EF4-FFF2-40B4-BE49-F238E27FC236}">
                <a16:creationId xmlns:a16="http://schemas.microsoft.com/office/drawing/2014/main" id="{FABFBA40-9C83-5BB1-9CAD-0517FA9CBBD1}"/>
              </a:ext>
            </a:extLst>
          </p:cNvPr>
          <p:cNvSpPr>
            <a:spLocks noGrp="1"/>
          </p:cNvSpPr>
          <p:nvPr>
            <p:ph type="title" hasCustomPrompt="1"/>
          </p:nvPr>
        </p:nvSpPr>
        <p:spPr>
          <a:xfrm>
            <a:off x="337457" y="278042"/>
            <a:ext cx="11478306" cy="734332"/>
          </a:xfrm>
        </p:spPr>
        <p:txBody>
          <a:bodyPr>
            <a:normAutofit/>
          </a:bodyPr>
          <a:lstStyle>
            <a:lvl1pPr>
              <a:defRPr sz="3200" b="1">
                <a:solidFill>
                  <a:schemeClr val="bg1"/>
                </a:solidFill>
                <a:latin typeface="Montserrat" panose="00000500000000000000" pitchFamily="2" charset="0"/>
              </a:defRPr>
            </a:lvl1pPr>
          </a:lstStyle>
          <a:p>
            <a:r>
              <a:rPr lang="en-US"/>
              <a:t>Click to edit Master title style</a:t>
            </a:r>
            <a:br>
              <a:rPr lang="en-US"/>
            </a:br>
            <a:endParaRPr lang="en-US"/>
          </a:p>
        </p:txBody>
      </p:sp>
    </p:spTree>
    <p:extLst>
      <p:ext uri="{BB962C8B-B14F-4D97-AF65-F5344CB8AC3E}">
        <p14:creationId xmlns:p14="http://schemas.microsoft.com/office/powerpoint/2010/main" val="1437556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FSX_Cover Page">
    <p:spTree>
      <p:nvGrpSpPr>
        <p:cNvPr id="1" name=""/>
        <p:cNvGrpSpPr/>
        <p:nvPr/>
      </p:nvGrpSpPr>
      <p:grpSpPr>
        <a:xfrm>
          <a:off x="0" y="0"/>
          <a:ext cx="0" cy="0"/>
          <a:chOff x="0" y="0"/>
          <a:chExt cx="0" cy="0"/>
        </a:xfrm>
      </p:grpSpPr>
      <p:sp>
        <p:nvSpPr>
          <p:cNvPr id="5" name="Rectangle 4"/>
          <p:cNvSpPr/>
          <p:nvPr userDrawn="1"/>
        </p:nvSpPr>
        <p:spPr>
          <a:xfrm>
            <a:off x="0"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7442199" y="956931"/>
            <a:ext cx="3775149" cy="5913769"/>
          </a:xfrm>
          <a:custGeom>
            <a:avLst/>
            <a:gdLst>
              <a:gd name="connsiteX0" fmla="*/ 3530600 w 3530600"/>
              <a:gd name="connsiteY0" fmla="*/ 0 h 4546600"/>
              <a:gd name="connsiteX1" fmla="*/ 0 w 3530600"/>
              <a:gd name="connsiteY1" fmla="*/ 3454400 h 4546600"/>
              <a:gd name="connsiteX2" fmla="*/ 774700 w 3530600"/>
              <a:gd name="connsiteY2" fmla="*/ 4546600 h 4546600"/>
              <a:gd name="connsiteX0" fmla="*/ 3530600 w 3530600"/>
              <a:gd name="connsiteY0" fmla="*/ 0 h 5193483"/>
              <a:gd name="connsiteX1" fmla="*/ 0 w 3530600"/>
              <a:gd name="connsiteY1" fmla="*/ 3454400 h 5193483"/>
              <a:gd name="connsiteX2" fmla="*/ 1190406 w 3530600"/>
              <a:gd name="connsiteY2" fmla="*/ 5193483 h 5193483"/>
            </a:gdLst>
            <a:ahLst/>
            <a:cxnLst>
              <a:cxn ang="0">
                <a:pos x="connsiteX0" y="connsiteY0"/>
              </a:cxn>
              <a:cxn ang="0">
                <a:pos x="connsiteX1" y="connsiteY1"/>
              </a:cxn>
              <a:cxn ang="0">
                <a:pos x="connsiteX2" y="connsiteY2"/>
              </a:cxn>
            </a:cxnLst>
            <a:rect l="l" t="t" r="r" b="b"/>
            <a:pathLst>
              <a:path w="3530600" h="5193483">
                <a:moveTo>
                  <a:pt x="3530600" y="0"/>
                </a:moveTo>
                <a:lnTo>
                  <a:pt x="0" y="3454400"/>
                </a:lnTo>
                <a:cubicBezTo>
                  <a:pt x="258233" y="3818467"/>
                  <a:pt x="932173" y="4829416"/>
                  <a:pt x="1190406" y="5193483"/>
                </a:cubicBez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0"/>
          <p:cNvSpPr/>
          <p:nvPr userDrawn="1"/>
        </p:nvSpPr>
        <p:spPr>
          <a:xfrm flipH="1" flipV="1">
            <a:off x="7004896" y="4368902"/>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endParaRPr/>
          </a:p>
        </p:txBody>
      </p:sp>
      <p:sp>
        <p:nvSpPr>
          <p:cNvPr id="11" name="object 10"/>
          <p:cNvSpPr/>
          <p:nvPr userDrawn="1"/>
        </p:nvSpPr>
        <p:spPr>
          <a:xfrm flipH="1">
            <a:off x="7418281" y="4850582"/>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sp>
        <p:nvSpPr>
          <p:cNvPr id="12" name="object 10"/>
          <p:cNvSpPr/>
          <p:nvPr userDrawn="1"/>
        </p:nvSpPr>
        <p:spPr>
          <a:xfrm flipH="1">
            <a:off x="11128692" y="869795"/>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sp>
        <p:nvSpPr>
          <p:cNvPr id="13" name="object 10"/>
          <p:cNvSpPr/>
          <p:nvPr userDrawn="1"/>
        </p:nvSpPr>
        <p:spPr>
          <a:xfrm flipH="1" flipV="1">
            <a:off x="9638663" y="-620234"/>
            <a:ext cx="3162938" cy="3162938"/>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8568" y="1016000"/>
            <a:ext cx="2561356" cy="329586"/>
          </a:xfrm>
          <a:prstGeom prst="rect">
            <a:avLst/>
          </a:prstGeom>
        </p:spPr>
      </p:pic>
      <p:sp>
        <p:nvSpPr>
          <p:cNvPr id="15" name="Rectangle 14"/>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4"/>
          <p:cNvSpPr txBox="1"/>
          <p:nvPr userDrawn="1"/>
        </p:nvSpPr>
        <p:spPr>
          <a:xfrm>
            <a:off x="8839200" y="6432549"/>
            <a:ext cx="2338705" cy="127000"/>
          </a:xfrm>
          <a:prstGeom prst="rect">
            <a:avLst/>
          </a:prstGeom>
        </p:spPr>
        <p:txBody>
          <a:bodyPr vert="horz" wrap="square" lIns="0" tIns="0" rIns="0" bIns="0" rtlCol="0">
            <a:spAutoFit/>
          </a:bodyPr>
          <a:lstStyle/>
          <a:p>
            <a:pPr marL="12700" algn="r">
              <a:lnSpc>
                <a:spcPct val="100000"/>
              </a:lnSpc>
            </a:pPr>
            <a:r>
              <a:rPr sz="800">
                <a:solidFill>
                  <a:schemeClr val="bg1"/>
                </a:solidFill>
                <a:latin typeface="Verdana"/>
                <a:cs typeface="Verdana"/>
              </a:rPr>
              <a:t>©2024 FutureScaleX Ltd. All rights reserved.</a:t>
            </a:r>
          </a:p>
        </p:txBody>
      </p:sp>
      <p:sp>
        <p:nvSpPr>
          <p:cNvPr id="2" name="Title 1"/>
          <p:cNvSpPr>
            <a:spLocks noGrp="1"/>
          </p:cNvSpPr>
          <p:nvPr>
            <p:ph type="ctrTitle"/>
          </p:nvPr>
        </p:nvSpPr>
        <p:spPr>
          <a:xfrm>
            <a:off x="1003300" y="2501900"/>
            <a:ext cx="7144832" cy="1538883"/>
          </a:xfrm>
        </p:spPr>
        <p:txBody>
          <a:bodyPr vert="horz" wrap="square" lIns="0" tIns="0" rIns="0" bIns="0" rtlCol="0" anchor="t">
            <a:spAutoFit/>
          </a:bodyPr>
          <a:lstStyle>
            <a:lvl1pPr>
              <a:defRPr lang="en-US" sz="5000" dirty="0">
                <a:solidFill>
                  <a:srgbClr val="06A491"/>
                </a:solidFill>
              </a:defRPr>
            </a:lvl1pPr>
          </a:lstStyle>
          <a:p>
            <a:pPr marL="0" lvl="0"/>
            <a:r>
              <a:rPr lang="en-US"/>
              <a:t>Click to edit Master title style</a:t>
            </a:r>
          </a:p>
        </p:txBody>
      </p:sp>
      <p:sp>
        <p:nvSpPr>
          <p:cNvPr id="3" name="Subtitle 2"/>
          <p:cNvSpPr>
            <a:spLocks noGrp="1"/>
          </p:cNvSpPr>
          <p:nvPr>
            <p:ph type="subTitle" idx="1"/>
          </p:nvPr>
        </p:nvSpPr>
        <p:spPr>
          <a:xfrm>
            <a:off x="1003300" y="4199352"/>
            <a:ext cx="5902104" cy="461665"/>
          </a:xfrm>
        </p:spPr>
        <p:txBody>
          <a:bodyPr vert="horz" wrap="square" lIns="0" tIns="0" rIns="0" bIns="0" rtlCol="0">
            <a:spAutoFit/>
          </a:bodyPr>
          <a:lstStyle>
            <a:lvl1pPr marL="0" indent="0">
              <a:buNone/>
              <a:defRPr lang="en-US" sz="3000">
                <a:solidFill>
                  <a:schemeClr val="bg1"/>
                </a:solidFill>
                <a:latin typeface="+mj-lt"/>
              </a:defRPr>
            </a:lvl1pPr>
          </a:lstStyle>
          <a:p>
            <a:pPr marL="228600" lvl="0" indent="-228600"/>
            <a:r>
              <a:rPr lang="en-US"/>
              <a:t>Click to edit Master subtitle style</a:t>
            </a:r>
          </a:p>
        </p:txBody>
      </p:sp>
      <p:sp>
        <p:nvSpPr>
          <p:cNvPr id="22" name="Footer Placeholder 4"/>
          <p:cNvSpPr>
            <a:spLocks noGrp="1"/>
          </p:cNvSpPr>
          <p:nvPr>
            <p:ph type="ftr" sz="quarter" idx="3"/>
          </p:nvPr>
        </p:nvSpPr>
        <p:spPr>
          <a:xfrm>
            <a:off x="1003300" y="2120900"/>
            <a:ext cx="3459601" cy="307777"/>
          </a:xfrm>
          <a:prstGeom prst="rect">
            <a:avLst/>
          </a:prstGeom>
        </p:spPr>
        <p:txBody>
          <a:bodyPr vert="horz" wrap="none" lIns="0" tIns="0" rIns="0" bIns="0" rtlCol="0" anchor="ctr">
            <a:spAutoFit/>
          </a:bodyPr>
          <a:lstStyle>
            <a:lvl1pPr>
              <a:defRPr lang="en-US" sz="1600" smtClean="0">
                <a:solidFill>
                  <a:srgbClr val="FFFFFF"/>
                </a:solidFill>
                <a:cs typeface="Verdana"/>
              </a:defRPr>
            </a:lvl1pPr>
          </a:lstStyle>
          <a:p>
            <a:pPr marL="12700" marR="5080">
              <a:lnSpc>
                <a:spcPct val="125000"/>
              </a:lnSpc>
            </a:pPr>
            <a:r>
              <a:rPr lang="en-US"/>
              <a:t>DELIVERABLE / DOCUMENT TYPE</a:t>
            </a:r>
          </a:p>
        </p:txBody>
      </p:sp>
      <p:sp>
        <p:nvSpPr>
          <p:cNvPr id="4" name="Date Placeholder 3"/>
          <p:cNvSpPr>
            <a:spLocks noGrp="1"/>
          </p:cNvSpPr>
          <p:nvPr>
            <p:ph type="dt" sz="half" idx="10"/>
          </p:nvPr>
        </p:nvSpPr>
        <p:spPr>
          <a:xfrm>
            <a:off x="1003300" y="6350000"/>
            <a:ext cx="2125903" cy="256289"/>
          </a:xfrm>
          <a:prstGeom prst="rect">
            <a:avLst/>
          </a:prstGeom>
        </p:spPr>
        <p:txBody>
          <a:bodyPr vert="horz" wrap="none" lIns="0" tIns="0" rIns="0" bIns="0" rtlCol="0">
            <a:spAutoFit/>
          </a:bodyPr>
          <a:lstStyle>
            <a:lvl1pPr>
              <a:defRPr lang="en-US" sz="1500" dirty="0">
                <a:solidFill>
                  <a:schemeClr val="bg1"/>
                </a:solidFill>
                <a:cs typeface="Verdana"/>
              </a:defRPr>
            </a:lvl1pPr>
          </a:lstStyle>
          <a:p>
            <a:pPr marL="12700" marR="5080">
              <a:lnSpc>
                <a:spcPct val="125000"/>
              </a:lnSpc>
            </a:pPr>
            <a:r>
              <a:rPr lang="en-US"/>
              <a:t>Date: DD Month YYYY</a:t>
            </a:r>
          </a:p>
        </p:txBody>
      </p:sp>
    </p:spTree>
    <p:extLst>
      <p:ext uri="{BB962C8B-B14F-4D97-AF65-F5344CB8AC3E}">
        <p14:creationId xmlns:p14="http://schemas.microsoft.com/office/powerpoint/2010/main" val="244043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176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SX_Cover Page">
    <p:spTree>
      <p:nvGrpSpPr>
        <p:cNvPr id="1" name=""/>
        <p:cNvGrpSpPr/>
        <p:nvPr/>
      </p:nvGrpSpPr>
      <p:grpSpPr>
        <a:xfrm>
          <a:off x="0" y="0"/>
          <a:ext cx="0" cy="0"/>
          <a:chOff x="0" y="0"/>
          <a:chExt cx="0" cy="0"/>
        </a:xfrm>
      </p:grpSpPr>
      <p:sp>
        <p:nvSpPr>
          <p:cNvPr id="5" name="Rectangle 4"/>
          <p:cNvSpPr/>
          <p:nvPr userDrawn="1"/>
        </p:nvSpPr>
        <p:spPr>
          <a:xfrm>
            <a:off x="0"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grpSp>
        <p:nvGrpSpPr>
          <p:cNvPr id="3" name="Group 2">
            <a:extLst>
              <a:ext uri="{FF2B5EF4-FFF2-40B4-BE49-F238E27FC236}">
                <a16:creationId xmlns:a16="http://schemas.microsoft.com/office/drawing/2014/main" id="{BDC5A123-220A-605A-BE07-495E1C53AE43}"/>
              </a:ext>
            </a:extLst>
          </p:cNvPr>
          <p:cNvGrpSpPr/>
          <p:nvPr userDrawn="1"/>
        </p:nvGrpSpPr>
        <p:grpSpPr>
          <a:xfrm>
            <a:off x="7004896" y="258"/>
            <a:ext cx="5187105" cy="6870442"/>
            <a:chOff x="7004896" y="258"/>
            <a:chExt cx="5187105" cy="6870442"/>
          </a:xfrm>
        </p:grpSpPr>
        <p:sp>
          <p:nvSpPr>
            <p:cNvPr id="9" name="Freeform 8"/>
            <p:cNvSpPr/>
            <p:nvPr userDrawn="1"/>
          </p:nvSpPr>
          <p:spPr>
            <a:xfrm>
              <a:off x="7442199" y="956931"/>
              <a:ext cx="3775149" cy="5913769"/>
            </a:xfrm>
            <a:custGeom>
              <a:avLst/>
              <a:gdLst>
                <a:gd name="connsiteX0" fmla="*/ 3530600 w 3530600"/>
                <a:gd name="connsiteY0" fmla="*/ 0 h 4546600"/>
                <a:gd name="connsiteX1" fmla="*/ 0 w 3530600"/>
                <a:gd name="connsiteY1" fmla="*/ 3454400 h 4546600"/>
                <a:gd name="connsiteX2" fmla="*/ 774700 w 3530600"/>
                <a:gd name="connsiteY2" fmla="*/ 4546600 h 4546600"/>
                <a:gd name="connsiteX0" fmla="*/ 3530600 w 3530600"/>
                <a:gd name="connsiteY0" fmla="*/ 0 h 5193483"/>
                <a:gd name="connsiteX1" fmla="*/ 0 w 3530600"/>
                <a:gd name="connsiteY1" fmla="*/ 3454400 h 5193483"/>
                <a:gd name="connsiteX2" fmla="*/ 1190406 w 3530600"/>
                <a:gd name="connsiteY2" fmla="*/ 5193483 h 5193483"/>
              </a:gdLst>
              <a:ahLst/>
              <a:cxnLst>
                <a:cxn ang="0">
                  <a:pos x="connsiteX0" y="connsiteY0"/>
                </a:cxn>
                <a:cxn ang="0">
                  <a:pos x="connsiteX1" y="connsiteY1"/>
                </a:cxn>
                <a:cxn ang="0">
                  <a:pos x="connsiteX2" y="connsiteY2"/>
                </a:cxn>
              </a:cxnLst>
              <a:rect l="l" t="t" r="r" b="b"/>
              <a:pathLst>
                <a:path w="3530600" h="5193483">
                  <a:moveTo>
                    <a:pt x="3530600" y="0"/>
                  </a:moveTo>
                  <a:lnTo>
                    <a:pt x="0" y="3454400"/>
                  </a:lnTo>
                  <a:cubicBezTo>
                    <a:pt x="258233" y="3818467"/>
                    <a:pt x="932173" y="4829416"/>
                    <a:pt x="1190406" y="5193483"/>
                  </a:cubicBez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10" name="object 10"/>
            <p:cNvSpPr/>
            <p:nvPr userDrawn="1"/>
          </p:nvSpPr>
          <p:spPr>
            <a:xfrm flipH="1" flipV="1">
              <a:off x="7004896" y="4368902"/>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1" name="object 10"/>
            <p:cNvSpPr/>
            <p:nvPr userDrawn="1"/>
          </p:nvSpPr>
          <p:spPr>
            <a:xfrm flipH="1">
              <a:off x="7418281" y="4850582"/>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2" name="object 10"/>
            <p:cNvSpPr/>
            <p:nvPr userDrawn="1"/>
          </p:nvSpPr>
          <p:spPr>
            <a:xfrm flipH="1">
              <a:off x="11128692" y="869795"/>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9" name="Freeform 18"/>
            <p:cNvSpPr/>
            <p:nvPr userDrawn="1"/>
          </p:nvSpPr>
          <p:spPr>
            <a:xfrm flipH="1" flipV="1">
              <a:off x="9639516" y="258"/>
              <a:ext cx="2552485" cy="2542447"/>
            </a:xfrm>
            <a:custGeom>
              <a:avLst/>
              <a:gdLst>
                <a:gd name="connsiteX0" fmla="*/ 2225481 w 2552485"/>
                <a:gd name="connsiteY0" fmla="*/ 2542447 h 2542447"/>
                <a:gd name="connsiteX1" fmla="*/ 0 w 2552485"/>
                <a:gd name="connsiteY1" fmla="*/ 2542447 h 2542447"/>
                <a:gd name="connsiteX2" fmla="*/ 0 w 2552485"/>
                <a:gd name="connsiteY2" fmla="*/ 334964 h 2542447"/>
                <a:gd name="connsiteX3" fmla="*/ 37698 w 2552485"/>
                <a:gd name="connsiteY3" fmla="*/ 305048 h 2542447"/>
                <a:gd name="connsiteX4" fmla="*/ 138615 w 2552485"/>
                <a:gd name="connsiteY4" fmla="*/ 236877 h 2542447"/>
                <a:gd name="connsiteX5" fmla="*/ 244861 w 2552485"/>
                <a:gd name="connsiteY5" fmla="*/ 176472 h 2542447"/>
                <a:gd name="connsiteX6" fmla="*/ 356028 w 2552485"/>
                <a:gd name="connsiteY6" fmla="*/ 124243 h 2542447"/>
                <a:gd name="connsiteX7" fmla="*/ 471709 w 2552485"/>
                <a:gd name="connsiteY7" fmla="*/ 80602 h 2542447"/>
                <a:gd name="connsiteX8" fmla="*/ 591498 w 2552485"/>
                <a:gd name="connsiteY8" fmla="*/ 45948 h 2542447"/>
                <a:gd name="connsiteX9" fmla="*/ 714986 w 2552485"/>
                <a:gd name="connsiteY9" fmla="*/ 20692 h 2542447"/>
                <a:gd name="connsiteX10" fmla="*/ 841770 w 2552485"/>
                <a:gd name="connsiteY10" fmla="*/ 5241 h 2542447"/>
                <a:gd name="connsiteX11" fmla="*/ 971442 w 2552485"/>
                <a:gd name="connsiteY11" fmla="*/ 0 h 2542447"/>
                <a:gd name="connsiteX12" fmla="*/ 1101111 w 2552485"/>
                <a:gd name="connsiteY12" fmla="*/ 5241 h 2542447"/>
                <a:gd name="connsiteX13" fmla="*/ 1227895 w 2552485"/>
                <a:gd name="connsiteY13" fmla="*/ 20692 h 2542447"/>
                <a:gd name="connsiteX14" fmla="*/ 1351383 w 2552485"/>
                <a:gd name="connsiteY14" fmla="*/ 45948 h 2542447"/>
                <a:gd name="connsiteX15" fmla="*/ 1471171 w 2552485"/>
                <a:gd name="connsiteY15" fmla="*/ 80602 h 2542447"/>
                <a:gd name="connsiteX16" fmla="*/ 1586853 w 2552485"/>
                <a:gd name="connsiteY16" fmla="*/ 124243 h 2542447"/>
                <a:gd name="connsiteX17" fmla="*/ 1698020 w 2552485"/>
                <a:gd name="connsiteY17" fmla="*/ 176472 h 2542447"/>
                <a:gd name="connsiteX18" fmla="*/ 1804266 w 2552485"/>
                <a:gd name="connsiteY18" fmla="*/ 236877 h 2542447"/>
                <a:gd name="connsiteX19" fmla="*/ 1905183 w 2552485"/>
                <a:gd name="connsiteY19" fmla="*/ 305048 h 2542447"/>
                <a:gd name="connsiteX20" fmla="*/ 2000367 w 2552485"/>
                <a:gd name="connsiteY20" fmla="*/ 380583 h 2542447"/>
                <a:gd name="connsiteX21" fmla="*/ 2089408 w 2552485"/>
                <a:gd name="connsiteY21" fmla="*/ 463077 h 2542447"/>
                <a:gd name="connsiteX22" fmla="*/ 2171898 w 2552485"/>
                <a:gd name="connsiteY22" fmla="*/ 552115 h 2542447"/>
                <a:gd name="connsiteX23" fmla="*/ 2247434 w 2552485"/>
                <a:gd name="connsiteY23" fmla="*/ 647299 h 2542447"/>
                <a:gd name="connsiteX24" fmla="*/ 2315608 w 2552485"/>
                <a:gd name="connsiteY24" fmla="*/ 748216 h 2542447"/>
                <a:gd name="connsiteX25" fmla="*/ 2376010 w 2552485"/>
                <a:gd name="connsiteY25" fmla="*/ 854462 h 2542447"/>
                <a:gd name="connsiteX26" fmla="*/ 2428238 w 2552485"/>
                <a:gd name="connsiteY26" fmla="*/ 965629 h 2542447"/>
                <a:gd name="connsiteX27" fmla="*/ 2471880 w 2552485"/>
                <a:gd name="connsiteY27" fmla="*/ 1081310 h 2542447"/>
                <a:gd name="connsiteX28" fmla="*/ 2506534 w 2552485"/>
                <a:gd name="connsiteY28" fmla="*/ 1201099 h 2542447"/>
                <a:gd name="connsiteX29" fmla="*/ 2531790 w 2552485"/>
                <a:gd name="connsiteY29" fmla="*/ 1324587 h 2542447"/>
                <a:gd name="connsiteX30" fmla="*/ 2547244 w 2552485"/>
                <a:gd name="connsiteY30" fmla="*/ 1451371 h 2542447"/>
                <a:gd name="connsiteX31" fmla="*/ 2552485 w 2552485"/>
                <a:gd name="connsiteY31" fmla="*/ 1581043 h 2542447"/>
                <a:gd name="connsiteX32" fmla="*/ 2547244 w 2552485"/>
                <a:gd name="connsiteY32" fmla="*/ 1710712 h 2542447"/>
                <a:gd name="connsiteX33" fmla="*/ 2531790 w 2552485"/>
                <a:gd name="connsiteY33" fmla="*/ 1837496 h 2542447"/>
                <a:gd name="connsiteX34" fmla="*/ 2506534 w 2552485"/>
                <a:gd name="connsiteY34" fmla="*/ 1960984 h 2542447"/>
                <a:gd name="connsiteX35" fmla="*/ 2471880 w 2552485"/>
                <a:gd name="connsiteY35" fmla="*/ 2080772 h 2542447"/>
                <a:gd name="connsiteX36" fmla="*/ 2428238 w 2552485"/>
                <a:gd name="connsiteY36" fmla="*/ 2196454 h 2542447"/>
                <a:gd name="connsiteX37" fmla="*/ 2376010 w 2552485"/>
                <a:gd name="connsiteY37" fmla="*/ 2307621 h 2542447"/>
                <a:gd name="connsiteX38" fmla="*/ 2315608 w 2552485"/>
                <a:gd name="connsiteY38" fmla="*/ 2413867 h 2542447"/>
                <a:gd name="connsiteX39" fmla="*/ 2247434 w 2552485"/>
                <a:gd name="connsiteY39" fmla="*/ 2514784 h 25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52485" h="2542447">
                  <a:moveTo>
                    <a:pt x="2225481" y="2542447"/>
                  </a:moveTo>
                  <a:lnTo>
                    <a:pt x="0" y="2542447"/>
                  </a:lnTo>
                  <a:lnTo>
                    <a:pt x="0" y="334964"/>
                  </a:lnTo>
                  <a:lnTo>
                    <a:pt x="37698" y="305048"/>
                  </a:lnTo>
                  <a:lnTo>
                    <a:pt x="138615" y="236877"/>
                  </a:lnTo>
                  <a:lnTo>
                    <a:pt x="244861" y="176472"/>
                  </a:lnTo>
                  <a:lnTo>
                    <a:pt x="356028" y="124243"/>
                  </a:lnTo>
                  <a:lnTo>
                    <a:pt x="471709" y="80602"/>
                  </a:lnTo>
                  <a:lnTo>
                    <a:pt x="591498" y="45948"/>
                  </a:lnTo>
                  <a:lnTo>
                    <a:pt x="714986" y="20692"/>
                  </a:lnTo>
                  <a:lnTo>
                    <a:pt x="841770" y="5241"/>
                  </a:lnTo>
                  <a:lnTo>
                    <a:pt x="971442" y="0"/>
                  </a:lnTo>
                  <a:lnTo>
                    <a:pt x="1101111" y="5241"/>
                  </a:lnTo>
                  <a:lnTo>
                    <a:pt x="1227895" y="20692"/>
                  </a:lnTo>
                  <a:lnTo>
                    <a:pt x="1351383" y="45948"/>
                  </a:lnTo>
                  <a:lnTo>
                    <a:pt x="1471171" y="80602"/>
                  </a:lnTo>
                  <a:lnTo>
                    <a:pt x="1586853" y="124243"/>
                  </a:lnTo>
                  <a:lnTo>
                    <a:pt x="1698020" y="176472"/>
                  </a:lnTo>
                  <a:lnTo>
                    <a:pt x="1804266" y="236877"/>
                  </a:lnTo>
                  <a:lnTo>
                    <a:pt x="1905183" y="305048"/>
                  </a:lnTo>
                  <a:lnTo>
                    <a:pt x="2000367" y="380583"/>
                  </a:lnTo>
                  <a:lnTo>
                    <a:pt x="2089408" y="463077"/>
                  </a:lnTo>
                  <a:lnTo>
                    <a:pt x="2171898" y="552115"/>
                  </a:lnTo>
                  <a:lnTo>
                    <a:pt x="2247434" y="647299"/>
                  </a:lnTo>
                  <a:lnTo>
                    <a:pt x="2315608" y="748216"/>
                  </a:lnTo>
                  <a:lnTo>
                    <a:pt x="2376010" y="854462"/>
                  </a:lnTo>
                  <a:lnTo>
                    <a:pt x="2428238" y="965629"/>
                  </a:lnTo>
                  <a:lnTo>
                    <a:pt x="2471880" y="1081310"/>
                  </a:lnTo>
                  <a:lnTo>
                    <a:pt x="2506534" y="1201099"/>
                  </a:lnTo>
                  <a:lnTo>
                    <a:pt x="2531790" y="1324587"/>
                  </a:lnTo>
                  <a:lnTo>
                    <a:pt x="2547244" y="1451371"/>
                  </a:lnTo>
                  <a:lnTo>
                    <a:pt x="2552485" y="1581043"/>
                  </a:lnTo>
                  <a:lnTo>
                    <a:pt x="2547244" y="1710712"/>
                  </a:lnTo>
                  <a:lnTo>
                    <a:pt x="2531790" y="1837496"/>
                  </a:lnTo>
                  <a:lnTo>
                    <a:pt x="2506534" y="1960984"/>
                  </a:lnTo>
                  <a:lnTo>
                    <a:pt x="2471880" y="2080772"/>
                  </a:lnTo>
                  <a:lnTo>
                    <a:pt x="2428238" y="2196454"/>
                  </a:lnTo>
                  <a:lnTo>
                    <a:pt x="2376010" y="2307621"/>
                  </a:lnTo>
                  <a:lnTo>
                    <a:pt x="2315608" y="2413867"/>
                  </a:lnTo>
                  <a:lnTo>
                    <a:pt x="2247434" y="2514784"/>
                  </a:lnTo>
                  <a:close/>
                </a:path>
              </a:pathLst>
            </a:custGeom>
            <a:solidFill>
              <a:srgbClr val="06A491">
                <a:alpha val="10000"/>
              </a:srgb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gr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3300" y="1016000"/>
            <a:ext cx="2561356" cy="329586"/>
          </a:xfrm>
          <a:prstGeom prst="rect">
            <a:avLst/>
          </a:prstGeom>
        </p:spPr>
      </p:pic>
      <p:sp>
        <p:nvSpPr>
          <p:cNvPr id="15" name="Rectangle 14"/>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16" name="object 4"/>
          <p:cNvSpPr txBox="1"/>
          <p:nvPr userDrawn="1"/>
        </p:nvSpPr>
        <p:spPr>
          <a:xfrm>
            <a:off x="9310406" y="6434494"/>
            <a:ext cx="1867499" cy="123111"/>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F2F2F2"/>
                </a:solidFill>
                <a:effectLst/>
                <a:uLnTx/>
                <a:uFillTx/>
                <a:latin typeface="Verdana"/>
                <a:ea typeface="+mn-ea"/>
                <a:cs typeface="Verdana"/>
              </a:rPr>
              <a:t>©</a:t>
            </a:r>
            <a:r>
              <a:rPr kumimoji="0" lang="en-US" sz="800" b="0" i="0" u="none" strike="noStrike" kern="1200" cap="none" spc="0" normalizeH="0" baseline="0" noProof="0">
                <a:ln>
                  <a:noFill/>
                </a:ln>
                <a:solidFill>
                  <a:srgbClr val="F2F2F2"/>
                </a:solidFill>
                <a:effectLst/>
                <a:uLnTx/>
                <a:uFillTx/>
                <a:latin typeface="Verdana"/>
                <a:ea typeface="+mn-ea"/>
                <a:cs typeface="Verdana"/>
              </a:rPr>
              <a:t> </a:t>
            </a:r>
            <a:r>
              <a:rPr kumimoji="0" sz="800" b="0" i="0" u="none" strike="noStrike" kern="1200" cap="none" spc="0" normalizeH="0" baseline="0" noProof="0">
                <a:ln>
                  <a:noFill/>
                </a:ln>
                <a:solidFill>
                  <a:srgbClr val="F2F2F2"/>
                </a:solidFill>
                <a:effectLst/>
                <a:uLnTx/>
                <a:uFillTx/>
                <a:latin typeface="Verdana"/>
                <a:ea typeface="+mn-ea"/>
                <a:cs typeface="Verdana"/>
              </a:rPr>
              <a:t>2024 FutureScaleX </a:t>
            </a:r>
            <a:r>
              <a:rPr kumimoji="0" lang="en-US" sz="800" b="0" i="0" u="none" strike="noStrike" kern="1200" cap="none" spc="0" normalizeH="0" baseline="0" noProof="0">
                <a:ln>
                  <a:noFill/>
                </a:ln>
                <a:solidFill>
                  <a:srgbClr val="F2F2F2"/>
                </a:solidFill>
                <a:effectLst/>
                <a:uLnTx/>
                <a:uFillTx/>
                <a:latin typeface="Verdana"/>
                <a:ea typeface="+mn-ea"/>
                <a:cs typeface="Verdana"/>
              </a:rPr>
              <a:t>| Confidential</a:t>
            </a:r>
            <a:endParaRPr kumimoji="0" sz="800" b="0" i="0" u="none" strike="noStrike" kern="1200" cap="none" spc="0" normalizeH="0" baseline="0" noProof="0">
              <a:ln>
                <a:noFill/>
              </a:ln>
              <a:solidFill>
                <a:srgbClr val="F2F2F2"/>
              </a:solidFill>
              <a:effectLst/>
              <a:uLnTx/>
              <a:uFillTx/>
              <a:latin typeface="Verdana"/>
              <a:ea typeface="+mn-ea"/>
              <a:cs typeface="Verdana"/>
            </a:endParaRPr>
          </a:p>
        </p:txBody>
      </p:sp>
      <p:sp>
        <p:nvSpPr>
          <p:cNvPr id="2" name="Title 1"/>
          <p:cNvSpPr>
            <a:spLocks noGrp="1"/>
          </p:cNvSpPr>
          <p:nvPr>
            <p:ph type="ctrTitle"/>
          </p:nvPr>
        </p:nvSpPr>
        <p:spPr>
          <a:xfrm>
            <a:off x="1003300" y="2501900"/>
            <a:ext cx="7144832" cy="1538883"/>
          </a:xfrm>
        </p:spPr>
        <p:txBody>
          <a:bodyPr vert="horz" wrap="square" lIns="0" tIns="0" rIns="0" bIns="0" rtlCol="0" anchor="t">
            <a:spAutoFit/>
          </a:bodyPr>
          <a:lstStyle>
            <a:lvl1pPr>
              <a:defRPr lang="en-US" sz="5000" dirty="0">
                <a:solidFill>
                  <a:srgbClr val="06A491"/>
                </a:solidFill>
              </a:defRPr>
            </a:lvl1pPr>
          </a:lstStyle>
          <a:p>
            <a:pPr marL="0" lvl="0"/>
            <a:r>
              <a:rPr lang="en-US"/>
              <a:t>Click to edit Master title style</a:t>
            </a:r>
          </a:p>
        </p:txBody>
      </p:sp>
      <p:sp>
        <p:nvSpPr>
          <p:cNvPr id="24" name="Text Placeholder 23"/>
          <p:cNvSpPr>
            <a:spLocks noGrp="1"/>
          </p:cNvSpPr>
          <p:nvPr>
            <p:ph type="body" sz="quarter" idx="11" hasCustomPrompt="1"/>
          </p:nvPr>
        </p:nvSpPr>
        <p:spPr>
          <a:xfrm>
            <a:off x="1003300" y="2151678"/>
            <a:ext cx="3441648" cy="246221"/>
          </a:xfrm>
        </p:spPr>
        <p:txBody>
          <a:bodyPr wrap="none" anchor="ctr">
            <a:spAutoFit/>
          </a:bodyPr>
          <a:lstStyle>
            <a:lvl1pPr marL="0" indent="0">
              <a:buNone/>
              <a:defRPr sz="1600">
                <a:solidFill>
                  <a:srgbClr val="FFFFFF"/>
                </a:solidFill>
              </a:defRPr>
            </a:lvl1pPr>
          </a:lstStyle>
          <a:p>
            <a:pPr lvl="0"/>
            <a:r>
              <a:rPr lang="en-US"/>
              <a:t>DELIVERABLE / DOCUMENT TYPE</a:t>
            </a:r>
          </a:p>
        </p:txBody>
      </p:sp>
      <p:sp>
        <p:nvSpPr>
          <p:cNvPr id="30" name="Text Placeholder 29"/>
          <p:cNvSpPr>
            <a:spLocks noGrp="1"/>
          </p:cNvSpPr>
          <p:nvPr>
            <p:ph type="body" sz="quarter" idx="13" hasCustomPrompt="1"/>
          </p:nvPr>
        </p:nvSpPr>
        <p:spPr>
          <a:xfrm>
            <a:off x="1003300" y="5386994"/>
            <a:ext cx="2452594" cy="276999"/>
          </a:xfrm>
        </p:spPr>
        <p:txBody>
          <a:bodyPr wrap="none">
            <a:spAutoFit/>
          </a:bodyPr>
          <a:lstStyle>
            <a:lvl1pPr marL="0" indent="0">
              <a:buNone/>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Client: [Client name]</a:t>
            </a:r>
          </a:p>
        </p:txBody>
      </p:sp>
      <p:sp>
        <p:nvSpPr>
          <p:cNvPr id="31" name="Text Placeholder 2"/>
          <p:cNvSpPr>
            <a:spLocks noGrp="1"/>
          </p:cNvSpPr>
          <p:nvPr>
            <p:ph type="body" idx="14" hasCustomPrompt="1"/>
          </p:nvPr>
        </p:nvSpPr>
        <p:spPr>
          <a:xfrm>
            <a:off x="1003300" y="4203700"/>
            <a:ext cx="5902104" cy="461665"/>
          </a:xfrm>
        </p:spPr>
        <p:txBody>
          <a:bodyPr>
            <a:spAutoFit/>
          </a:bodyPr>
          <a:lstStyle>
            <a:lvl1pPr marL="0" indent="0">
              <a:spcBef>
                <a:spcPts val="0"/>
              </a:spcBef>
              <a:buNone/>
              <a:defRPr sz="30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subtitle here</a:t>
            </a:r>
          </a:p>
        </p:txBody>
      </p:sp>
      <p:sp>
        <p:nvSpPr>
          <p:cNvPr id="26" name="Text Placeholder 25"/>
          <p:cNvSpPr>
            <a:spLocks noGrp="1"/>
          </p:cNvSpPr>
          <p:nvPr>
            <p:ph type="body" sz="quarter" idx="12" hasCustomPrompt="1"/>
          </p:nvPr>
        </p:nvSpPr>
        <p:spPr>
          <a:xfrm>
            <a:off x="1003300" y="6388327"/>
            <a:ext cx="1968488" cy="215444"/>
          </a:xfrm>
        </p:spPr>
        <p:txBody>
          <a:bodyPr wrap="none">
            <a:spAutoFit/>
          </a:bodyPr>
          <a:lstStyle>
            <a:lvl1pPr marL="0" indent="0">
              <a:buNone/>
              <a:defRPr sz="1400">
                <a:solidFill>
                  <a:srgbClr val="FFFFFF"/>
                </a:solidFill>
              </a:defRPr>
            </a:lvl1pPr>
            <a:lvl5pPr>
              <a:defRPr/>
            </a:lvl5pPr>
          </a:lstStyle>
          <a:p>
            <a:pPr lvl="0"/>
            <a:r>
              <a:rPr lang="en-US"/>
              <a:t>Date: DD Month YYYY</a:t>
            </a:r>
          </a:p>
        </p:txBody>
      </p:sp>
    </p:spTree>
    <p:extLst>
      <p:ext uri="{BB962C8B-B14F-4D97-AF65-F5344CB8AC3E}">
        <p14:creationId xmlns:p14="http://schemas.microsoft.com/office/powerpoint/2010/main" val="3211918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
    <p:spTree>
      <p:nvGrpSpPr>
        <p:cNvPr id="1" name=""/>
        <p:cNvGrpSpPr/>
        <p:nvPr/>
      </p:nvGrpSpPr>
      <p:grpSpPr>
        <a:xfrm>
          <a:off x="0" y="0"/>
          <a:ext cx="0" cy="0"/>
          <a:chOff x="0" y="0"/>
          <a:chExt cx="0" cy="0"/>
        </a:xfrm>
      </p:grpSpPr>
      <p:sp>
        <p:nvSpPr>
          <p:cNvPr id="5" name="Rectangle 4"/>
          <p:cNvSpPr/>
          <p:nvPr userDrawn="1"/>
        </p:nvSpPr>
        <p:spPr>
          <a:xfrm>
            <a:off x="0"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3300" y="1016000"/>
            <a:ext cx="2561356" cy="329586"/>
          </a:xfrm>
          <a:prstGeom prst="rect">
            <a:avLst/>
          </a:prstGeom>
        </p:spPr>
      </p:pic>
      <p:sp>
        <p:nvSpPr>
          <p:cNvPr id="16" name="object 4"/>
          <p:cNvSpPr txBox="1"/>
          <p:nvPr userDrawn="1"/>
        </p:nvSpPr>
        <p:spPr>
          <a:xfrm>
            <a:off x="9310406" y="6434494"/>
            <a:ext cx="1867499" cy="123111"/>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F2F2F2"/>
                </a:solidFill>
                <a:effectLst/>
                <a:uLnTx/>
                <a:uFillTx/>
                <a:latin typeface="Verdana"/>
                <a:ea typeface="+mn-ea"/>
                <a:cs typeface="Verdana"/>
              </a:rPr>
              <a:t>©</a:t>
            </a:r>
            <a:r>
              <a:rPr kumimoji="0" lang="en-US" sz="800" b="0" i="0" u="none" strike="noStrike" kern="1200" cap="none" spc="0" normalizeH="0" baseline="0" noProof="0">
                <a:ln>
                  <a:noFill/>
                </a:ln>
                <a:solidFill>
                  <a:srgbClr val="F2F2F2"/>
                </a:solidFill>
                <a:effectLst/>
                <a:uLnTx/>
                <a:uFillTx/>
                <a:latin typeface="Verdana"/>
                <a:ea typeface="+mn-ea"/>
                <a:cs typeface="Verdana"/>
              </a:rPr>
              <a:t> </a:t>
            </a:r>
            <a:r>
              <a:rPr kumimoji="0" sz="800" b="0" i="0" u="none" strike="noStrike" kern="1200" cap="none" spc="0" normalizeH="0" baseline="0" noProof="0">
                <a:ln>
                  <a:noFill/>
                </a:ln>
                <a:solidFill>
                  <a:srgbClr val="F2F2F2"/>
                </a:solidFill>
                <a:effectLst/>
                <a:uLnTx/>
                <a:uFillTx/>
                <a:latin typeface="Verdana"/>
                <a:ea typeface="+mn-ea"/>
                <a:cs typeface="Verdana"/>
              </a:rPr>
              <a:t>2024 FutureScaleX </a:t>
            </a:r>
            <a:r>
              <a:rPr kumimoji="0" lang="en-US" sz="800" b="0" i="0" u="none" strike="noStrike" kern="1200" cap="none" spc="0" normalizeH="0" baseline="0" noProof="0">
                <a:ln>
                  <a:noFill/>
                </a:ln>
                <a:solidFill>
                  <a:srgbClr val="F2F2F2"/>
                </a:solidFill>
                <a:effectLst/>
                <a:uLnTx/>
                <a:uFillTx/>
                <a:latin typeface="Verdana"/>
                <a:ea typeface="+mn-ea"/>
                <a:cs typeface="Verdana"/>
              </a:rPr>
              <a:t>| Confidential</a:t>
            </a:r>
            <a:endParaRPr kumimoji="0" sz="800" b="0" i="0" u="none" strike="noStrike" kern="1200" cap="none" spc="0" normalizeH="0" baseline="0" noProof="0">
              <a:ln>
                <a:noFill/>
              </a:ln>
              <a:solidFill>
                <a:srgbClr val="F2F2F2"/>
              </a:solidFill>
              <a:effectLst/>
              <a:uLnTx/>
              <a:uFillTx/>
              <a:latin typeface="Verdana"/>
              <a:ea typeface="+mn-ea"/>
              <a:cs typeface="Verdana"/>
            </a:endParaRPr>
          </a:p>
        </p:txBody>
      </p:sp>
      <p:sp>
        <p:nvSpPr>
          <p:cNvPr id="2" name="Title 1"/>
          <p:cNvSpPr>
            <a:spLocks noGrp="1"/>
          </p:cNvSpPr>
          <p:nvPr>
            <p:ph type="ctrTitle"/>
          </p:nvPr>
        </p:nvSpPr>
        <p:spPr>
          <a:xfrm>
            <a:off x="1003300" y="2501900"/>
            <a:ext cx="7144832" cy="1538883"/>
          </a:xfrm>
        </p:spPr>
        <p:txBody>
          <a:bodyPr vert="horz" wrap="square" lIns="0" tIns="0" rIns="0" bIns="0" rtlCol="0" anchor="t">
            <a:spAutoFit/>
          </a:bodyPr>
          <a:lstStyle>
            <a:lvl1pPr>
              <a:defRPr lang="en-US" sz="5000" dirty="0">
                <a:solidFill>
                  <a:srgbClr val="06A491"/>
                </a:solidFill>
              </a:defRPr>
            </a:lvl1pPr>
          </a:lstStyle>
          <a:p>
            <a:pPr marL="0" lvl="0"/>
            <a:r>
              <a:rPr lang="en-US"/>
              <a:t>Click to edit Master title style</a:t>
            </a:r>
          </a:p>
        </p:txBody>
      </p:sp>
      <p:sp>
        <p:nvSpPr>
          <p:cNvPr id="24" name="Text Placeholder 23"/>
          <p:cNvSpPr>
            <a:spLocks noGrp="1"/>
          </p:cNvSpPr>
          <p:nvPr>
            <p:ph type="body" sz="quarter" idx="11" hasCustomPrompt="1"/>
          </p:nvPr>
        </p:nvSpPr>
        <p:spPr>
          <a:xfrm>
            <a:off x="1003300" y="2151678"/>
            <a:ext cx="3441648" cy="246221"/>
          </a:xfrm>
        </p:spPr>
        <p:txBody>
          <a:bodyPr wrap="none" anchor="ctr">
            <a:spAutoFit/>
          </a:bodyPr>
          <a:lstStyle>
            <a:lvl1pPr marL="0" indent="0">
              <a:buNone/>
              <a:defRPr sz="1600">
                <a:solidFill>
                  <a:srgbClr val="FFFFFF"/>
                </a:solidFill>
              </a:defRPr>
            </a:lvl1pPr>
          </a:lstStyle>
          <a:p>
            <a:pPr lvl="0"/>
            <a:r>
              <a:rPr lang="en-US"/>
              <a:t>DELIVERABLE / DOCUMENT TYPE</a:t>
            </a:r>
          </a:p>
        </p:txBody>
      </p:sp>
      <p:sp>
        <p:nvSpPr>
          <p:cNvPr id="30" name="Text Placeholder 29"/>
          <p:cNvSpPr>
            <a:spLocks noGrp="1"/>
          </p:cNvSpPr>
          <p:nvPr>
            <p:ph type="body" sz="quarter" idx="13" hasCustomPrompt="1"/>
          </p:nvPr>
        </p:nvSpPr>
        <p:spPr>
          <a:xfrm>
            <a:off x="1003300" y="5386994"/>
            <a:ext cx="2452594" cy="276999"/>
          </a:xfrm>
        </p:spPr>
        <p:txBody>
          <a:bodyPr wrap="none">
            <a:spAutoFit/>
          </a:bodyPr>
          <a:lstStyle>
            <a:lvl1pPr marL="0" indent="0">
              <a:buNone/>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Client: [Client name]</a:t>
            </a:r>
          </a:p>
        </p:txBody>
      </p:sp>
      <p:sp>
        <p:nvSpPr>
          <p:cNvPr id="31" name="Text Placeholder 2"/>
          <p:cNvSpPr>
            <a:spLocks noGrp="1"/>
          </p:cNvSpPr>
          <p:nvPr>
            <p:ph type="body" idx="14" hasCustomPrompt="1"/>
          </p:nvPr>
        </p:nvSpPr>
        <p:spPr>
          <a:xfrm>
            <a:off x="1003300" y="4203700"/>
            <a:ext cx="5902104" cy="461665"/>
          </a:xfrm>
        </p:spPr>
        <p:txBody>
          <a:bodyPr>
            <a:spAutoFit/>
          </a:bodyPr>
          <a:lstStyle>
            <a:lvl1pPr marL="0" indent="0">
              <a:spcBef>
                <a:spcPts val="0"/>
              </a:spcBef>
              <a:buNone/>
              <a:defRPr sz="30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subtitle here</a:t>
            </a:r>
          </a:p>
        </p:txBody>
      </p:sp>
      <p:sp>
        <p:nvSpPr>
          <p:cNvPr id="26" name="Text Placeholder 25"/>
          <p:cNvSpPr>
            <a:spLocks noGrp="1"/>
          </p:cNvSpPr>
          <p:nvPr>
            <p:ph type="body" sz="quarter" idx="12" hasCustomPrompt="1"/>
          </p:nvPr>
        </p:nvSpPr>
        <p:spPr>
          <a:xfrm>
            <a:off x="1003300" y="6388327"/>
            <a:ext cx="1968488" cy="215444"/>
          </a:xfrm>
        </p:spPr>
        <p:txBody>
          <a:bodyPr wrap="none">
            <a:spAutoFit/>
          </a:bodyPr>
          <a:lstStyle>
            <a:lvl1pPr marL="0" indent="0">
              <a:buNone/>
              <a:defRPr sz="1400">
                <a:solidFill>
                  <a:srgbClr val="FFFFFF"/>
                </a:solidFill>
              </a:defRPr>
            </a:lvl1pPr>
            <a:lvl5pPr>
              <a:defRPr/>
            </a:lvl5pPr>
          </a:lstStyle>
          <a:p>
            <a:pPr lvl="0"/>
            <a:r>
              <a:rPr lang="en-US"/>
              <a:t>Date: DD Month YYYY</a:t>
            </a:r>
          </a:p>
        </p:txBody>
      </p:sp>
    </p:spTree>
    <p:extLst>
      <p:ext uri="{BB962C8B-B14F-4D97-AF65-F5344CB8AC3E}">
        <p14:creationId xmlns:p14="http://schemas.microsoft.com/office/powerpoint/2010/main" val="13251334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SX_Back cover">
    <p:spTree>
      <p:nvGrpSpPr>
        <p:cNvPr id="1" name=""/>
        <p:cNvGrpSpPr/>
        <p:nvPr/>
      </p:nvGrpSpPr>
      <p:grpSpPr>
        <a:xfrm>
          <a:off x="0" y="0"/>
          <a:ext cx="0" cy="0"/>
          <a:chOff x="0" y="0"/>
          <a:chExt cx="0" cy="0"/>
        </a:xfrm>
      </p:grpSpPr>
      <p:sp>
        <p:nvSpPr>
          <p:cNvPr id="7" name="Rectangle 6"/>
          <p:cNvSpPr/>
          <p:nvPr userDrawn="1"/>
        </p:nvSpPr>
        <p:spPr>
          <a:xfrm>
            <a:off x="0" y="0"/>
            <a:ext cx="12192211" cy="6134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8" name="Rectangle 7"/>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9" name="object 4"/>
          <p:cNvSpPr txBox="1"/>
          <p:nvPr userDrawn="1"/>
        </p:nvSpPr>
        <p:spPr>
          <a:xfrm>
            <a:off x="9310406" y="6432549"/>
            <a:ext cx="1867499" cy="123111"/>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9FBF9"/>
                </a:solidFill>
                <a:effectLst/>
                <a:uLnTx/>
                <a:uFillTx/>
                <a:latin typeface="Verdana"/>
                <a:ea typeface="+mn-ea"/>
                <a:cs typeface="Verdana"/>
              </a:rPr>
              <a:t>© 2024 FutureScaleX | Confidential</a:t>
            </a:r>
          </a:p>
        </p:txBody>
      </p:sp>
      <p:sp>
        <p:nvSpPr>
          <p:cNvPr id="36" name="Freeform 35"/>
          <p:cNvSpPr/>
          <p:nvPr userDrawn="1"/>
        </p:nvSpPr>
        <p:spPr>
          <a:xfrm flipV="1">
            <a:off x="0" y="0"/>
            <a:ext cx="1942886" cy="1943738"/>
          </a:xfrm>
          <a:custGeom>
            <a:avLst/>
            <a:gdLst>
              <a:gd name="connsiteX0" fmla="*/ 0 w 1942886"/>
              <a:gd name="connsiteY0" fmla="*/ 1943738 h 1943738"/>
              <a:gd name="connsiteX1" fmla="*/ 1900462 w 1942886"/>
              <a:gd name="connsiteY1" fmla="*/ 1943738 h 1943738"/>
              <a:gd name="connsiteX2" fmla="*/ 1922191 w 1942886"/>
              <a:gd name="connsiteY2" fmla="*/ 1837496 h 1943738"/>
              <a:gd name="connsiteX3" fmla="*/ 1937645 w 1942886"/>
              <a:gd name="connsiteY3" fmla="*/ 1710712 h 1943738"/>
              <a:gd name="connsiteX4" fmla="*/ 1942886 w 1942886"/>
              <a:gd name="connsiteY4" fmla="*/ 1581043 h 1943738"/>
              <a:gd name="connsiteX5" fmla="*/ 1937645 w 1942886"/>
              <a:gd name="connsiteY5" fmla="*/ 1451371 h 1943738"/>
              <a:gd name="connsiteX6" fmla="*/ 1922191 w 1942886"/>
              <a:gd name="connsiteY6" fmla="*/ 1324587 h 1943738"/>
              <a:gd name="connsiteX7" fmla="*/ 1896935 w 1942886"/>
              <a:gd name="connsiteY7" fmla="*/ 1201099 h 1943738"/>
              <a:gd name="connsiteX8" fmla="*/ 1862281 w 1942886"/>
              <a:gd name="connsiteY8" fmla="*/ 1081310 h 1943738"/>
              <a:gd name="connsiteX9" fmla="*/ 1818640 w 1942886"/>
              <a:gd name="connsiteY9" fmla="*/ 965629 h 1943738"/>
              <a:gd name="connsiteX10" fmla="*/ 1766411 w 1942886"/>
              <a:gd name="connsiteY10" fmla="*/ 854462 h 1943738"/>
              <a:gd name="connsiteX11" fmla="*/ 1706009 w 1942886"/>
              <a:gd name="connsiteY11" fmla="*/ 748216 h 1943738"/>
              <a:gd name="connsiteX12" fmla="*/ 1637836 w 1942886"/>
              <a:gd name="connsiteY12" fmla="*/ 647299 h 1943738"/>
              <a:gd name="connsiteX13" fmla="*/ 1562300 w 1942886"/>
              <a:gd name="connsiteY13" fmla="*/ 552115 h 1943738"/>
              <a:gd name="connsiteX14" fmla="*/ 1479809 w 1942886"/>
              <a:gd name="connsiteY14" fmla="*/ 463077 h 1943738"/>
              <a:gd name="connsiteX15" fmla="*/ 1390768 w 1942886"/>
              <a:gd name="connsiteY15" fmla="*/ 380583 h 1943738"/>
              <a:gd name="connsiteX16" fmla="*/ 1295584 w 1942886"/>
              <a:gd name="connsiteY16" fmla="*/ 305047 h 1943738"/>
              <a:gd name="connsiteX17" fmla="*/ 1194667 w 1942886"/>
              <a:gd name="connsiteY17" fmla="*/ 236877 h 1943738"/>
              <a:gd name="connsiteX18" fmla="*/ 1088421 w 1942886"/>
              <a:gd name="connsiteY18" fmla="*/ 176472 h 1943738"/>
              <a:gd name="connsiteX19" fmla="*/ 977254 w 1942886"/>
              <a:gd name="connsiteY19" fmla="*/ 124243 h 1943738"/>
              <a:gd name="connsiteX20" fmla="*/ 861572 w 1942886"/>
              <a:gd name="connsiteY20" fmla="*/ 80601 h 1943738"/>
              <a:gd name="connsiteX21" fmla="*/ 741784 w 1942886"/>
              <a:gd name="connsiteY21" fmla="*/ 45947 h 1943738"/>
              <a:gd name="connsiteX22" fmla="*/ 618296 w 1942886"/>
              <a:gd name="connsiteY22" fmla="*/ 20692 h 1943738"/>
              <a:gd name="connsiteX23" fmla="*/ 491512 w 1942886"/>
              <a:gd name="connsiteY23" fmla="*/ 5241 h 1943738"/>
              <a:gd name="connsiteX24" fmla="*/ 361843 w 1942886"/>
              <a:gd name="connsiteY24" fmla="*/ 0 h 1943738"/>
              <a:gd name="connsiteX25" fmla="*/ 232171 w 1942886"/>
              <a:gd name="connsiteY25" fmla="*/ 5241 h 1943738"/>
              <a:gd name="connsiteX26" fmla="*/ 105387 w 1942886"/>
              <a:gd name="connsiteY26" fmla="*/ 20692 h 1943738"/>
              <a:gd name="connsiteX27" fmla="*/ 0 w 1942886"/>
              <a:gd name="connsiteY27" fmla="*/ 42245 h 19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2886" h="1943738">
                <a:moveTo>
                  <a:pt x="0" y="1943738"/>
                </a:moveTo>
                <a:lnTo>
                  <a:pt x="1900462" y="1943738"/>
                </a:lnTo>
                <a:lnTo>
                  <a:pt x="1922191" y="1837496"/>
                </a:lnTo>
                <a:lnTo>
                  <a:pt x="1937645" y="1710712"/>
                </a:lnTo>
                <a:lnTo>
                  <a:pt x="1942886" y="1581043"/>
                </a:lnTo>
                <a:lnTo>
                  <a:pt x="1937645" y="1451371"/>
                </a:lnTo>
                <a:lnTo>
                  <a:pt x="1922191" y="1324587"/>
                </a:lnTo>
                <a:lnTo>
                  <a:pt x="1896935" y="1201099"/>
                </a:lnTo>
                <a:lnTo>
                  <a:pt x="1862281" y="1081310"/>
                </a:lnTo>
                <a:lnTo>
                  <a:pt x="1818640" y="965629"/>
                </a:lnTo>
                <a:lnTo>
                  <a:pt x="1766411" y="854462"/>
                </a:lnTo>
                <a:lnTo>
                  <a:pt x="1706009" y="748216"/>
                </a:lnTo>
                <a:lnTo>
                  <a:pt x="1637836" y="647299"/>
                </a:lnTo>
                <a:lnTo>
                  <a:pt x="1562300" y="552115"/>
                </a:lnTo>
                <a:lnTo>
                  <a:pt x="1479809" y="463077"/>
                </a:lnTo>
                <a:lnTo>
                  <a:pt x="1390768" y="380583"/>
                </a:lnTo>
                <a:lnTo>
                  <a:pt x="1295584" y="305047"/>
                </a:lnTo>
                <a:lnTo>
                  <a:pt x="1194667" y="236877"/>
                </a:lnTo>
                <a:lnTo>
                  <a:pt x="1088421" y="176472"/>
                </a:lnTo>
                <a:lnTo>
                  <a:pt x="977254" y="124243"/>
                </a:lnTo>
                <a:lnTo>
                  <a:pt x="861572" y="80601"/>
                </a:lnTo>
                <a:lnTo>
                  <a:pt x="741784" y="45947"/>
                </a:lnTo>
                <a:lnTo>
                  <a:pt x="618296" y="20692"/>
                </a:lnTo>
                <a:lnTo>
                  <a:pt x="491512" y="5241"/>
                </a:lnTo>
                <a:lnTo>
                  <a:pt x="361843" y="0"/>
                </a:lnTo>
                <a:lnTo>
                  <a:pt x="232171" y="5241"/>
                </a:lnTo>
                <a:lnTo>
                  <a:pt x="105387" y="20692"/>
                </a:lnTo>
                <a:lnTo>
                  <a:pt x="0" y="42245"/>
                </a:lnTo>
                <a:close/>
              </a:path>
            </a:pathLst>
          </a:custGeom>
          <a:solidFill>
            <a:srgbClr val="06A491">
              <a:alpha val="10000"/>
            </a:srgb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1" name="Freeform 10"/>
          <p:cNvSpPr/>
          <p:nvPr userDrawn="1"/>
        </p:nvSpPr>
        <p:spPr>
          <a:xfrm>
            <a:off x="361950" y="349250"/>
            <a:ext cx="6536690" cy="5777230"/>
          </a:xfrm>
          <a:custGeom>
            <a:avLst/>
            <a:gdLst>
              <a:gd name="connsiteX0" fmla="*/ 0 w 6521450"/>
              <a:gd name="connsiteY0" fmla="*/ 0 h 5219700"/>
              <a:gd name="connsiteX1" fmla="*/ 6521450 w 6521450"/>
              <a:gd name="connsiteY1" fmla="*/ 2882900 h 5219700"/>
              <a:gd name="connsiteX2" fmla="*/ 5384800 w 6521450"/>
              <a:gd name="connsiteY2" fmla="*/ 5219700 h 5219700"/>
            </a:gdLst>
            <a:ahLst/>
            <a:cxnLst>
              <a:cxn ang="0">
                <a:pos x="connsiteX0" y="connsiteY0"/>
              </a:cxn>
              <a:cxn ang="0">
                <a:pos x="connsiteX1" y="connsiteY1"/>
              </a:cxn>
              <a:cxn ang="0">
                <a:pos x="connsiteX2" y="connsiteY2"/>
              </a:cxn>
            </a:cxnLst>
            <a:rect l="l" t="t" r="r" b="b"/>
            <a:pathLst>
              <a:path w="6521450" h="5219700">
                <a:moveTo>
                  <a:pt x="0" y="0"/>
                </a:moveTo>
                <a:lnTo>
                  <a:pt x="6521450" y="2882900"/>
                </a:lnTo>
                <a:lnTo>
                  <a:pt x="5384800" y="5219700"/>
                </a:ln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12" name="object 3"/>
          <p:cNvSpPr txBox="1"/>
          <p:nvPr userDrawn="1"/>
        </p:nvSpPr>
        <p:spPr>
          <a:xfrm>
            <a:off x="984250" y="3059668"/>
            <a:ext cx="3345468" cy="738664"/>
          </a:xfrm>
          <a:prstGeom prst="rect">
            <a:avLst/>
          </a:prstGeom>
        </p:spPr>
        <p:txBody>
          <a:bodyPr vert="horz" wrap="non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4800" b="1" i="0" u="none" strike="noStrike" kern="1200" cap="none" spc="0" normalizeH="0" baseline="0" noProof="0">
                <a:ln>
                  <a:noFill/>
                </a:ln>
                <a:solidFill>
                  <a:srgbClr val="F9FBF9"/>
                </a:solidFill>
                <a:effectLst/>
                <a:uLnTx/>
                <a:uFillTx/>
                <a:latin typeface="Georgia"/>
                <a:ea typeface="+mn-ea"/>
                <a:cs typeface="Georgia"/>
              </a:rPr>
              <a:t>Thank you</a:t>
            </a:r>
            <a:endParaRPr kumimoji="0" sz="4800" b="0" i="0" u="none" strike="noStrike" kern="1200" cap="none" spc="0" normalizeH="0" baseline="0" noProof="0">
              <a:ln>
                <a:noFill/>
              </a:ln>
              <a:solidFill>
                <a:srgbClr val="0B003C"/>
              </a:solidFill>
              <a:effectLst/>
              <a:uLnTx/>
              <a:uFillTx/>
              <a:latin typeface="Georgia"/>
              <a:ea typeface="+mn-ea"/>
              <a:cs typeface="Georgia"/>
            </a:endParaRPr>
          </a:p>
        </p:txBody>
      </p:sp>
      <p:grpSp>
        <p:nvGrpSpPr>
          <p:cNvPr id="13" name="Group 12"/>
          <p:cNvGrpSpPr/>
          <p:nvPr userDrawn="1"/>
        </p:nvGrpSpPr>
        <p:grpSpPr>
          <a:xfrm flipH="1">
            <a:off x="6370054" y="3020125"/>
            <a:ext cx="1009650" cy="1009650"/>
            <a:chOff x="6959176" y="4539678"/>
            <a:chExt cx="1009650" cy="1009650"/>
          </a:xfrm>
        </p:grpSpPr>
        <p:sp>
          <p:nvSpPr>
            <p:cNvPr id="14" name="object 10"/>
            <p:cNvSpPr/>
            <p:nvPr/>
          </p:nvSpPr>
          <p:spPr>
            <a:xfrm flipH="1" flipV="1">
              <a:off x="6959176" y="4539678"/>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5" name="object 10"/>
            <p:cNvSpPr/>
            <p:nvPr/>
          </p:nvSpPr>
          <p:spPr>
            <a:xfrm flipH="1">
              <a:off x="7418281" y="5021643"/>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grpSp>
      <p:sp>
        <p:nvSpPr>
          <p:cNvPr id="16" name="object 10"/>
          <p:cNvSpPr/>
          <p:nvPr userDrawn="1"/>
        </p:nvSpPr>
        <p:spPr>
          <a:xfrm>
            <a:off x="270829" y="270829"/>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4250" y="5626100"/>
            <a:ext cx="1847610" cy="23774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05981" y="1383792"/>
            <a:ext cx="3671924" cy="4090416"/>
          </a:xfrm>
          <a:prstGeom prst="rect">
            <a:avLst/>
          </a:prstGeom>
        </p:spPr>
      </p:pic>
      <p:sp>
        <p:nvSpPr>
          <p:cNvPr id="19" name="object 4">
            <a:hlinkClick r:id="rId4"/>
          </p:cNvPr>
          <p:cNvSpPr txBox="1"/>
          <p:nvPr userDrawn="1"/>
        </p:nvSpPr>
        <p:spPr>
          <a:xfrm>
            <a:off x="984250" y="6432549"/>
            <a:ext cx="894476" cy="123111"/>
          </a:xfrm>
          <a:prstGeom prst="rect">
            <a:avLst/>
          </a:prstGeom>
        </p:spPr>
        <p:txBody>
          <a:bodyPr vert="horz" wrap="non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9FBF9"/>
                </a:solidFill>
                <a:effectLst/>
                <a:uLnTx/>
                <a:uFillTx/>
                <a:latin typeface="Verdana"/>
                <a:ea typeface="+mn-ea"/>
                <a:cs typeface="Verdana"/>
              </a:rPr>
              <a:t>futurescalex.com</a:t>
            </a:r>
            <a:endParaRPr kumimoji="0" lang="en-US" sz="800" b="0" i="0" u="none" strike="noStrike" kern="1200" cap="none" spc="0" normalizeH="0" baseline="0" noProof="0">
              <a:ln>
                <a:noFill/>
              </a:ln>
              <a:solidFill>
                <a:srgbClr val="0B003C"/>
              </a:solidFill>
              <a:effectLst/>
              <a:uLnTx/>
              <a:uFillTx/>
              <a:latin typeface="Verdana"/>
              <a:ea typeface="+mn-ea"/>
              <a:cs typeface="Verdana"/>
            </a:endParaRPr>
          </a:p>
        </p:txBody>
      </p:sp>
    </p:spTree>
    <p:extLst>
      <p:ext uri="{BB962C8B-B14F-4D97-AF65-F5344CB8AC3E}">
        <p14:creationId xmlns:p14="http://schemas.microsoft.com/office/powerpoint/2010/main" val="221855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SX_Title and Sub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533400"/>
            <a:ext cx="11106150" cy="546100"/>
          </a:xfrm>
        </p:spPr>
        <p:txBody>
          <a:bodyPr/>
          <a:lstStyle>
            <a:lvl1pPr>
              <a:defRPr sz="2800" baseline="0">
                <a:solidFill>
                  <a:schemeClr val="tx1"/>
                </a:solidFill>
              </a:defRPr>
            </a:lvl1pPr>
          </a:lstStyle>
          <a:p>
            <a:r>
              <a:rPr lang="en-US"/>
              <a:t>Insert Slide Title [max. 1 line with Sub-Title]</a:t>
            </a:r>
          </a:p>
        </p:txBody>
      </p:sp>
      <p:sp>
        <p:nvSpPr>
          <p:cNvPr id="16" name="Text Placeholder 12"/>
          <p:cNvSpPr>
            <a:spLocks noGrp="1"/>
          </p:cNvSpPr>
          <p:nvPr>
            <p:ph type="body" sz="quarter" idx="10" hasCustomPrompt="1"/>
          </p:nvPr>
        </p:nvSpPr>
        <p:spPr>
          <a:xfrm>
            <a:off x="533400" y="1079500"/>
            <a:ext cx="11106150" cy="388898"/>
          </a:xfrm>
        </p:spPr>
        <p:txBody>
          <a:bodyPr lIns="0" tIns="0" rIns="0" bIns="0" anchor="t" anchorCtr="0">
            <a:noAutofit/>
          </a:bodyPr>
          <a:lstStyle>
            <a:lvl1pPr marL="0" indent="0">
              <a:spcBef>
                <a:spcPts val="100"/>
              </a:spcBef>
              <a:buFontTx/>
              <a:buNone/>
              <a:defRPr sz="1800">
                <a:latin typeface="+mj-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Insert Sub Title [max. 1 line]</a:t>
            </a:r>
          </a:p>
        </p:txBody>
      </p:sp>
    </p:spTree>
    <p:extLst>
      <p:ext uri="{BB962C8B-B14F-4D97-AF65-F5344CB8AC3E}">
        <p14:creationId xmlns:p14="http://schemas.microsoft.com/office/powerpoint/2010/main" val="33992489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SX_Title only">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Insert Slide Title [max. 2 lines / max. 1 line with Sub-Title]</a:t>
            </a:r>
          </a:p>
        </p:txBody>
      </p:sp>
    </p:spTree>
    <p:extLst>
      <p:ext uri="{BB962C8B-B14F-4D97-AF65-F5344CB8AC3E}">
        <p14:creationId xmlns:p14="http://schemas.microsoft.com/office/powerpoint/2010/main" val="14815384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SX_Half page pictur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75389" y="533400"/>
            <a:ext cx="5364162" cy="5600700"/>
          </a:xfrm>
          <a:prstGeom prst="round2DiagRect">
            <a:avLst/>
          </a:prstGeom>
          <a:gradFill flip="none" rotWithShape="1">
            <a:gsLst>
              <a:gs pos="0">
                <a:srgbClr val="000080">
                  <a:alpha val="0"/>
                </a:srgbClr>
              </a:gs>
              <a:gs pos="37000">
                <a:srgbClr val="07A591">
                  <a:alpha val="51000"/>
                </a:srgbClr>
              </a:gs>
              <a:gs pos="100000">
                <a:srgbClr val="000080"/>
              </a:gs>
            </a:gsLst>
            <a:path path="circle">
              <a:fillToRect l="50000" t="130000" r="50000" b="-30000"/>
            </a:path>
            <a:tileRect/>
          </a:gradFill>
        </p:spPr>
        <p:txBody>
          <a:bodyPr wrap="square" rtlCol="0" anchor="ctr">
            <a:noAutofit/>
          </a:bodyPr>
          <a:lstStyle>
            <a:lvl1pPr marL="0" indent="0">
              <a:buNone/>
              <a:defRPr lang="en-US" sz="1800" baseline="0" dirty="0"/>
            </a:lvl1pPr>
          </a:lstStyle>
          <a:p>
            <a:pPr marL="0" lvl="0"/>
            <a:r>
              <a:rPr lang="en-US"/>
              <a:t>Click and upload</a:t>
            </a:r>
            <a:br>
              <a:rPr lang="en-US"/>
            </a:br>
            <a:r>
              <a:rPr lang="en-US"/>
              <a:t>Photographic picture</a:t>
            </a:r>
          </a:p>
        </p:txBody>
      </p:sp>
      <p:sp>
        <p:nvSpPr>
          <p:cNvPr id="17" name="Title Placeholder 1"/>
          <p:cNvSpPr>
            <a:spLocks noGrp="1"/>
          </p:cNvSpPr>
          <p:nvPr>
            <p:ph type="title" hasCustomPrompt="1"/>
          </p:nvPr>
        </p:nvSpPr>
        <p:spPr>
          <a:xfrm>
            <a:off x="533400" y="533400"/>
            <a:ext cx="5378450" cy="966788"/>
          </a:xfrm>
          <a:prstGeom prst="rect">
            <a:avLst/>
          </a:prstGeom>
        </p:spPr>
        <p:txBody>
          <a:bodyPr vert="horz" lIns="0" tIns="0" rIns="0" bIns="0" rtlCol="0" anchor="t">
            <a:noAutofit/>
          </a:bodyPr>
          <a:lstStyle>
            <a:lvl1pPr>
              <a:defRPr/>
            </a:lvl1pPr>
          </a:lstStyle>
          <a:p>
            <a:r>
              <a:rPr lang="en-US"/>
              <a:t>Insert Slide Title</a:t>
            </a:r>
            <a:br>
              <a:rPr lang="en-US"/>
            </a:br>
            <a:r>
              <a:rPr lang="en-US"/>
              <a:t>[max. 2 lines]</a:t>
            </a:r>
          </a:p>
        </p:txBody>
      </p:sp>
    </p:spTree>
    <p:extLst>
      <p:ext uri="{BB962C8B-B14F-4D97-AF65-F5344CB8AC3E}">
        <p14:creationId xmlns:p14="http://schemas.microsoft.com/office/powerpoint/2010/main" val="20221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SX_Title and Sub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533400"/>
            <a:ext cx="11106150" cy="546100"/>
          </a:xfrm>
        </p:spPr>
        <p:txBody>
          <a:bodyPr/>
          <a:lstStyle>
            <a:lvl1pPr>
              <a:defRPr sz="2800" baseline="0">
                <a:solidFill>
                  <a:schemeClr val="tx1"/>
                </a:solidFill>
              </a:defRPr>
            </a:lvl1pPr>
          </a:lstStyle>
          <a:p>
            <a:r>
              <a:rPr lang="en-US"/>
              <a:t>Insert Slide Title [max. 1 line with Sub-Title]</a:t>
            </a:r>
          </a:p>
        </p:txBody>
      </p:sp>
      <p:sp>
        <p:nvSpPr>
          <p:cNvPr id="16" name="Text Placeholder 12"/>
          <p:cNvSpPr>
            <a:spLocks noGrp="1"/>
          </p:cNvSpPr>
          <p:nvPr>
            <p:ph type="body" sz="quarter" idx="10" hasCustomPrompt="1"/>
          </p:nvPr>
        </p:nvSpPr>
        <p:spPr>
          <a:xfrm>
            <a:off x="533400" y="1079500"/>
            <a:ext cx="11106150" cy="388898"/>
          </a:xfrm>
        </p:spPr>
        <p:txBody>
          <a:bodyPr lIns="0" tIns="0" rIns="0" bIns="0" anchor="t" anchorCtr="0">
            <a:noAutofit/>
          </a:bodyPr>
          <a:lstStyle>
            <a:lvl1pPr marL="0" indent="0">
              <a:spcBef>
                <a:spcPts val="100"/>
              </a:spcBef>
              <a:buFontTx/>
              <a:buNone/>
              <a:defRPr sz="1800">
                <a:latin typeface="+mj-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Insert Sub Title [max. 1 line]</a:t>
            </a:r>
          </a:p>
        </p:txBody>
      </p:sp>
    </p:spTree>
    <p:extLst>
      <p:ext uri="{BB962C8B-B14F-4D97-AF65-F5344CB8AC3E}">
        <p14:creationId xmlns:p14="http://schemas.microsoft.com/office/powerpoint/2010/main" val="323357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SX_Title and Footnote">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Insert Slide Title [max. 2 lines / max. 1 line with Sub-Title]</a:t>
            </a:r>
          </a:p>
        </p:txBody>
      </p:sp>
      <p:sp>
        <p:nvSpPr>
          <p:cNvPr id="3" name="Text Placeholder 12"/>
          <p:cNvSpPr>
            <a:spLocks noGrp="1"/>
          </p:cNvSpPr>
          <p:nvPr>
            <p:ph type="body" sz="quarter" idx="10" hasCustomPrompt="1"/>
          </p:nvPr>
        </p:nvSpPr>
        <p:spPr>
          <a:xfrm>
            <a:off x="533400" y="5790000"/>
            <a:ext cx="11106150" cy="348813"/>
          </a:xfrm>
        </p:spPr>
        <p:txBody>
          <a:bodyPr lIns="0" tIns="0" rIns="0" bIns="0" anchor="b" anchorCtr="0">
            <a:spAutoFit/>
          </a:bodyPr>
          <a:lstStyle>
            <a:lvl1pPr marL="0" indent="0">
              <a:spcBef>
                <a:spcPts val="100"/>
              </a:spcBef>
              <a:buFontTx/>
              <a:buNone/>
              <a:defRPr sz="7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41989266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SX_Title, Sub title and 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533400"/>
            <a:ext cx="11106150" cy="546100"/>
          </a:xfrm>
        </p:spPr>
        <p:txBody>
          <a:bodyPr/>
          <a:lstStyle>
            <a:lvl1pPr>
              <a:defRPr sz="2800" baseline="0">
                <a:solidFill>
                  <a:schemeClr val="tx1"/>
                </a:solidFill>
              </a:defRPr>
            </a:lvl1pPr>
          </a:lstStyle>
          <a:p>
            <a:r>
              <a:rPr lang="en-US"/>
              <a:t>Insert Slide Title [max. 1 line with Sub-Title]</a:t>
            </a:r>
          </a:p>
        </p:txBody>
      </p:sp>
      <p:sp>
        <p:nvSpPr>
          <p:cNvPr id="16" name="Text Placeholder 12"/>
          <p:cNvSpPr>
            <a:spLocks noGrp="1"/>
          </p:cNvSpPr>
          <p:nvPr>
            <p:ph type="body" sz="quarter" idx="10" hasCustomPrompt="1"/>
          </p:nvPr>
        </p:nvSpPr>
        <p:spPr>
          <a:xfrm>
            <a:off x="533400" y="1079500"/>
            <a:ext cx="11106150" cy="388898"/>
          </a:xfrm>
        </p:spPr>
        <p:txBody>
          <a:bodyPr lIns="0" tIns="0" rIns="0" bIns="0" anchor="t" anchorCtr="0">
            <a:noAutofit/>
          </a:bodyPr>
          <a:lstStyle>
            <a:lvl1pPr marL="0" indent="0">
              <a:spcBef>
                <a:spcPts val="100"/>
              </a:spcBef>
              <a:buFontTx/>
              <a:buNone/>
              <a:defRPr sz="1800">
                <a:latin typeface="+mj-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Insert Sub Title [max. 1 line]</a:t>
            </a:r>
          </a:p>
        </p:txBody>
      </p:sp>
      <p:sp>
        <p:nvSpPr>
          <p:cNvPr id="4" name="Text Placeholder 12"/>
          <p:cNvSpPr>
            <a:spLocks noGrp="1"/>
          </p:cNvSpPr>
          <p:nvPr>
            <p:ph type="body" sz="quarter" idx="11" hasCustomPrompt="1"/>
          </p:nvPr>
        </p:nvSpPr>
        <p:spPr>
          <a:xfrm>
            <a:off x="533400" y="5790000"/>
            <a:ext cx="11106150" cy="348813"/>
          </a:xfrm>
        </p:spPr>
        <p:txBody>
          <a:bodyPr lIns="0" tIns="0" rIns="0" bIns="0" anchor="b" anchorCtr="0">
            <a:spAutoFit/>
          </a:bodyPr>
          <a:lstStyle>
            <a:lvl1pPr marL="0" indent="0">
              <a:spcBef>
                <a:spcPts val="100"/>
              </a:spcBef>
              <a:buFontTx/>
              <a:buNone/>
              <a:defRPr sz="7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36080737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SX_Title, Content and footno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Insert Slide Title [max. 2 lines / max. 1 line with Sub-Title]</a:t>
            </a:r>
          </a:p>
        </p:txBody>
      </p:sp>
      <p:sp>
        <p:nvSpPr>
          <p:cNvPr id="8" name="Text Placeholder 2"/>
          <p:cNvSpPr>
            <a:spLocks noGrp="1"/>
          </p:cNvSpPr>
          <p:nvPr>
            <p:ph idx="1"/>
          </p:nvPr>
        </p:nvSpPr>
        <p:spPr>
          <a:xfrm>
            <a:off x="533400" y="1638302"/>
            <a:ext cx="11106150" cy="3842652"/>
          </a:xfrm>
          <a:prstGeom prst="rect">
            <a:avLst/>
          </a:prstGeom>
        </p:spPr>
        <p:txBody>
          <a:bodyPr vert="horz" lIns="0" tIns="0" rIns="0" bIns="0" rtlCol="0">
            <a:noAutofit/>
          </a:bodyPr>
          <a:lstStyle>
            <a:lvl1pPr marL="0" indent="0">
              <a:buFontTx/>
              <a:buNone/>
              <a:defRPr b="1"/>
            </a:lvl1pPr>
            <a:lvl2pPr marL="228600" indent="-228600">
              <a:buFont typeface="Arial" panose="020B0604020202020204" pitchFamily="34" charset="0"/>
              <a:buChar char="•"/>
              <a:defRPr/>
            </a:lvl2pPr>
            <a:lvl3pPr marL="688975" indent="-228600">
              <a:buFont typeface="Verdana" panose="020B0604030504040204" pitchFamily="34" charset="0"/>
              <a:buChar char="–"/>
              <a:defRPr/>
            </a:lvl3pPr>
            <a:lvl4pPr marL="1139825" indent="-228600">
              <a:buFont typeface="Wingdings" panose="05000000000000000000" pitchFamily="2" charset="2"/>
              <a:buChar char="§"/>
              <a:defRPr/>
            </a:lvl4pPr>
            <a:lvl5pPr marL="1600200" indent="-228600">
              <a:buClr>
                <a:srgbClr val="7E72B2"/>
              </a:buClr>
              <a:defRPr/>
            </a:lvl5pPr>
          </a:lstStyle>
          <a:p>
            <a:pPr lvl="0"/>
            <a:r>
              <a:rPr lang="en-US"/>
              <a:t>Edit Master text styles</a:t>
            </a:r>
          </a:p>
          <a:p>
            <a:pPr lvl="1"/>
            <a:r>
              <a:rPr lang="en-US"/>
              <a:t>First level</a:t>
            </a:r>
          </a:p>
          <a:p>
            <a:pPr lvl="2"/>
            <a:r>
              <a:rPr lang="en-US"/>
              <a:t>Second level</a:t>
            </a:r>
          </a:p>
          <a:p>
            <a:pPr lvl="3"/>
            <a:r>
              <a:rPr lang="en-US"/>
              <a:t>Third level</a:t>
            </a:r>
          </a:p>
          <a:p>
            <a:pPr lvl="4"/>
            <a:r>
              <a:rPr lang="en-US"/>
              <a:t>Fourth level</a:t>
            </a:r>
          </a:p>
        </p:txBody>
      </p:sp>
      <p:sp>
        <p:nvSpPr>
          <p:cNvPr id="13" name="Text Placeholder 12"/>
          <p:cNvSpPr>
            <a:spLocks noGrp="1"/>
          </p:cNvSpPr>
          <p:nvPr>
            <p:ph type="body" sz="quarter" idx="10" hasCustomPrompt="1"/>
          </p:nvPr>
        </p:nvSpPr>
        <p:spPr>
          <a:xfrm>
            <a:off x="533400" y="5790000"/>
            <a:ext cx="11106150" cy="348813"/>
          </a:xfrm>
        </p:spPr>
        <p:txBody>
          <a:bodyPr lIns="0" tIns="0" rIns="0" bIns="0" anchor="b" anchorCtr="0">
            <a:spAutoFit/>
          </a:bodyPr>
          <a:lstStyle>
            <a:lvl1pPr marL="0" indent="0">
              <a:spcBef>
                <a:spcPts val="100"/>
              </a:spcBef>
              <a:buFontTx/>
              <a:buNone/>
              <a:defRPr sz="7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22177212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SX_NAVY BLUE">
    <p:spTree>
      <p:nvGrpSpPr>
        <p:cNvPr id="1" name=""/>
        <p:cNvGrpSpPr/>
        <p:nvPr/>
      </p:nvGrpSpPr>
      <p:grpSpPr>
        <a:xfrm>
          <a:off x="0" y="0"/>
          <a:ext cx="0" cy="0"/>
          <a:chOff x="0" y="0"/>
          <a:chExt cx="0" cy="0"/>
        </a:xfrm>
      </p:grpSpPr>
      <p:sp>
        <p:nvSpPr>
          <p:cNvPr id="10" name="Rectangle 9"/>
          <p:cNvSpPr/>
          <p:nvPr userDrawn="1"/>
        </p:nvSpPr>
        <p:spPr>
          <a:xfrm>
            <a:off x="-105"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2"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solidFill>
                  <a:srgbClr val="FFFFFF"/>
                </a:solidFill>
              </a:defRPr>
            </a:lvl1pPr>
          </a:lstStyle>
          <a:p>
            <a:r>
              <a:rPr lang="en-US"/>
              <a:t>Insert Slide Title [max. 2 lines / max. 1 line with Sub-Title]</a:t>
            </a:r>
          </a:p>
        </p:txBody>
      </p:sp>
      <p:cxnSp>
        <p:nvCxnSpPr>
          <p:cNvPr id="3" name="Straight Connector 2"/>
          <p:cNvCxnSpPr/>
          <p:nvPr userDrawn="1"/>
        </p:nvCxnSpPr>
        <p:spPr>
          <a:xfrm>
            <a:off x="533400" y="6309360"/>
            <a:ext cx="11106150" cy="0"/>
          </a:xfrm>
          <a:prstGeom prst="line">
            <a:avLst/>
          </a:prstGeom>
          <a:ln w="3175">
            <a:solidFill>
              <a:srgbClr val="3C3363"/>
            </a:solidFill>
            <a:tailEnd type="oval" w="sm" len="sm"/>
          </a:ln>
        </p:spPr>
        <p:style>
          <a:lnRef idx="1">
            <a:schemeClr val="accent1"/>
          </a:lnRef>
          <a:fillRef idx="0">
            <a:schemeClr val="accent1"/>
          </a:fillRef>
          <a:effectRef idx="0">
            <a:schemeClr val="accent1"/>
          </a:effectRef>
          <a:fontRef idx="minor">
            <a:schemeClr val="tx1"/>
          </a:fontRef>
        </p:style>
      </p:cxnSp>
      <p:sp>
        <p:nvSpPr>
          <p:cNvPr id="4" name="Footer Placeholder 4"/>
          <p:cNvSpPr txBox="1">
            <a:spLocks/>
          </p:cNvSpPr>
          <p:nvPr userDrawn="1"/>
        </p:nvSpPr>
        <p:spPr>
          <a:xfrm>
            <a:off x="533400" y="6537513"/>
            <a:ext cx="1388201"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2F2F2">
                    <a:lumMod val="75000"/>
                  </a:srgbClr>
                </a:solidFill>
                <a:effectLst/>
                <a:uLnTx/>
                <a:uFillTx/>
                <a:latin typeface="Verdana"/>
                <a:ea typeface="+mn-ea"/>
                <a:cs typeface="+mn-cs"/>
              </a:rPr>
              <a:t>© 2024 FutureScaleX | Confidential</a:t>
            </a:r>
          </a:p>
        </p:txBody>
      </p:sp>
      <p:sp>
        <p:nvSpPr>
          <p:cNvPr id="5" name="Slide Number Placeholder 5"/>
          <p:cNvSpPr txBox="1">
            <a:spLocks/>
          </p:cNvSpPr>
          <p:nvPr userDrawn="1"/>
        </p:nvSpPr>
        <p:spPr>
          <a:xfrm>
            <a:off x="11470840" y="6522125"/>
            <a:ext cx="176330" cy="123111"/>
          </a:xfrm>
          <a:prstGeom prst="rect">
            <a:avLst/>
          </a:prstGeom>
        </p:spPr>
        <p:txBody>
          <a:bodyPr wrap="none" lIns="0" tIns="0" rIns="0" bIns="0">
            <a:spAutoFit/>
          </a:bodyPr>
          <a:lstStyle>
            <a:defPPr>
              <a:defRPr lang="en-US"/>
            </a:defPPr>
            <a:lvl1pPr algn="r">
              <a:defRPr sz="800" b="0">
                <a:solidFill>
                  <a:srgbClr val="668674"/>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4F7D95-B87A-44E0-8CCC-EC06DBC7C02C}" type="slidenum">
              <a:rPr kumimoji="0" lang="en-US" sz="800" b="0" i="0" u="none" strike="noStrike" kern="1200" cap="none" spc="0" normalizeH="0" baseline="0" noProof="0" smtClean="0">
                <a:ln>
                  <a:noFill/>
                </a:ln>
                <a:solidFill>
                  <a:srgbClr val="F2F2F2"/>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2F2F2"/>
              </a:solidFill>
              <a:effectLst/>
              <a:uLnTx/>
              <a:uFillTx/>
              <a:latin typeface="Verdana"/>
              <a:ea typeface="+mn-ea"/>
              <a:cs typeface="+mn-cs"/>
            </a:endParaRPr>
          </a:p>
        </p:txBody>
      </p:sp>
      <p:pic>
        <p:nvPicPr>
          <p:cNvPr id="8" name="Picture 7">
            <a:hlinkClick r:id="" action="ppaction://noaction"/>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0" y="114300"/>
            <a:ext cx="282736" cy="31496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29800" y="6502400"/>
            <a:ext cx="1321587" cy="170057"/>
          </a:xfrm>
          <a:prstGeom prst="rect">
            <a:avLst/>
          </a:prstGeom>
        </p:spPr>
      </p:pic>
    </p:spTree>
    <p:extLst>
      <p:ext uri="{BB962C8B-B14F-4D97-AF65-F5344CB8AC3E}">
        <p14:creationId xmlns:p14="http://schemas.microsoft.com/office/powerpoint/2010/main" val="1523216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FSX_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18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FSX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5996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FSX_Title only">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Click to edit Master title style [Font 28pt bold]</a:t>
            </a:r>
            <a:br>
              <a:rPr lang="en-US"/>
            </a:br>
            <a:endParaRPr lang="en-US"/>
          </a:p>
        </p:txBody>
      </p:sp>
    </p:spTree>
    <p:extLst>
      <p:ext uri="{BB962C8B-B14F-4D97-AF65-F5344CB8AC3E}">
        <p14:creationId xmlns:p14="http://schemas.microsoft.com/office/powerpoint/2010/main" val="31324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SX_Title and Footnote">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Insert Slide Title [max. 2 lines / max. 1 line with Sub-Title]</a:t>
            </a:r>
          </a:p>
        </p:txBody>
      </p:sp>
      <p:sp>
        <p:nvSpPr>
          <p:cNvPr id="3" name="Text Placeholder 12"/>
          <p:cNvSpPr>
            <a:spLocks noGrp="1"/>
          </p:cNvSpPr>
          <p:nvPr>
            <p:ph type="body" sz="quarter" idx="10" hasCustomPrompt="1"/>
          </p:nvPr>
        </p:nvSpPr>
        <p:spPr>
          <a:xfrm>
            <a:off x="533400" y="5790000"/>
            <a:ext cx="11106150" cy="348813"/>
          </a:xfrm>
        </p:spPr>
        <p:txBody>
          <a:bodyPr lIns="0" tIns="0" rIns="0" bIns="0" anchor="b" anchorCtr="0">
            <a:spAutoFit/>
          </a:bodyPr>
          <a:lstStyle>
            <a:lvl1pPr marL="0" indent="0">
              <a:spcBef>
                <a:spcPts val="100"/>
              </a:spcBef>
              <a:buFontTx/>
              <a:buNone/>
              <a:defRPr sz="7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26733451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FSX_Cover Page">
    <p:spTree>
      <p:nvGrpSpPr>
        <p:cNvPr id="1" name=""/>
        <p:cNvGrpSpPr/>
        <p:nvPr/>
      </p:nvGrpSpPr>
      <p:grpSpPr>
        <a:xfrm>
          <a:off x="0" y="0"/>
          <a:ext cx="0" cy="0"/>
          <a:chOff x="0" y="0"/>
          <a:chExt cx="0" cy="0"/>
        </a:xfrm>
      </p:grpSpPr>
      <p:sp>
        <p:nvSpPr>
          <p:cNvPr id="5" name="Rectangle 4"/>
          <p:cNvSpPr/>
          <p:nvPr userDrawn="1"/>
        </p:nvSpPr>
        <p:spPr>
          <a:xfrm>
            <a:off x="0"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7442199" y="956931"/>
            <a:ext cx="3775149" cy="5913769"/>
          </a:xfrm>
          <a:custGeom>
            <a:avLst/>
            <a:gdLst>
              <a:gd name="connsiteX0" fmla="*/ 3530600 w 3530600"/>
              <a:gd name="connsiteY0" fmla="*/ 0 h 4546600"/>
              <a:gd name="connsiteX1" fmla="*/ 0 w 3530600"/>
              <a:gd name="connsiteY1" fmla="*/ 3454400 h 4546600"/>
              <a:gd name="connsiteX2" fmla="*/ 774700 w 3530600"/>
              <a:gd name="connsiteY2" fmla="*/ 4546600 h 4546600"/>
              <a:gd name="connsiteX0" fmla="*/ 3530600 w 3530600"/>
              <a:gd name="connsiteY0" fmla="*/ 0 h 5193483"/>
              <a:gd name="connsiteX1" fmla="*/ 0 w 3530600"/>
              <a:gd name="connsiteY1" fmla="*/ 3454400 h 5193483"/>
              <a:gd name="connsiteX2" fmla="*/ 1190406 w 3530600"/>
              <a:gd name="connsiteY2" fmla="*/ 5193483 h 5193483"/>
            </a:gdLst>
            <a:ahLst/>
            <a:cxnLst>
              <a:cxn ang="0">
                <a:pos x="connsiteX0" y="connsiteY0"/>
              </a:cxn>
              <a:cxn ang="0">
                <a:pos x="connsiteX1" y="connsiteY1"/>
              </a:cxn>
              <a:cxn ang="0">
                <a:pos x="connsiteX2" y="connsiteY2"/>
              </a:cxn>
            </a:cxnLst>
            <a:rect l="l" t="t" r="r" b="b"/>
            <a:pathLst>
              <a:path w="3530600" h="5193483">
                <a:moveTo>
                  <a:pt x="3530600" y="0"/>
                </a:moveTo>
                <a:lnTo>
                  <a:pt x="0" y="3454400"/>
                </a:lnTo>
                <a:cubicBezTo>
                  <a:pt x="258233" y="3818467"/>
                  <a:pt x="932173" y="4829416"/>
                  <a:pt x="1190406" y="5193483"/>
                </a:cubicBez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0"/>
          <p:cNvSpPr/>
          <p:nvPr userDrawn="1"/>
        </p:nvSpPr>
        <p:spPr>
          <a:xfrm flipH="1" flipV="1">
            <a:off x="7004896" y="4368902"/>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endParaRPr/>
          </a:p>
        </p:txBody>
      </p:sp>
      <p:sp>
        <p:nvSpPr>
          <p:cNvPr id="11" name="object 10"/>
          <p:cNvSpPr/>
          <p:nvPr userDrawn="1"/>
        </p:nvSpPr>
        <p:spPr>
          <a:xfrm flipH="1">
            <a:off x="7418281" y="4850582"/>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sp>
        <p:nvSpPr>
          <p:cNvPr id="12" name="object 10"/>
          <p:cNvSpPr/>
          <p:nvPr userDrawn="1"/>
        </p:nvSpPr>
        <p:spPr>
          <a:xfrm flipH="1">
            <a:off x="11128692" y="869795"/>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sp>
        <p:nvSpPr>
          <p:cNvPr id="19" name="Freeform 18"/>
          <p:cNvSpPr/>
          <p:nvPr userDrawn="1"/>
        </p:nvSpPr>
        <p:spPr>
          <a:xfrm flipH="1" flipV="1">
            <a:off x="9639516" y="258"/>
            <a:ext cx="2552485" cy="2542447"/>
          </a:xfrm>
          <a:custGeom>
            <a:avLst/>
            <a:gdLst>
              <a:gd name="connsiteX0" fmla="*/ 2225481 w 2552485"/>
              <a:gd name="connsiteY0" fmla="*/ 2542447 h 2542447"/>
              <a:gd name="connsiteX1" fmla="*/ 0 w 2552485"/>
              <a:gd name="connsiteY1" fmla="*/ 2542447 h 2542447"/>
              <a:gd name="connsiteX2" fmla="*/ 0 w 2552485"/>
              <a:gd name="connsiteY2" fmla="*/ 334964 h 2542447"/>
              <a:gd name="connsiteX3" fmla="*/ 37698 w 2552485"/>
              <a:gd name="connsiteY3" fmla="*/ 305048 h 2542447"/>
              <a:gd name="connsiteX4" fmla="*/ 138615 w 2552485"/>
              <a:gd name="connsiteY4" fmla="*/ 236877 h 2542447"/>
              <a:gd name="connsiteX5" fmla="*/ 244861 w 2552485"/>
              <a:gd name="connsiteY5" fmla="*/ 176472 h 2542447"/>
              <a:gd name="connsiteX6" fmla="*/ 356028 w 2552485"/>
              <a:gd name="connsiteY6" fmla="*/ 124243 h 2542447"/>
              <a:gd name="connsiteX7" fmla="*/ 471709 w 2552485"/>
              <a:gd name="connsiteY7" fmla="*/ 80602 h 2542447"/>
              <a:gd name="connsiteX8" fmla="*/ 591498 w 2552485"/>
              <a:gd name="connsiteY8" fmla="*/ 45948 h 2542447"/>
              <a:gd name="connsiteX9" fmla="*/ 714986 w 2552485"/>
              <a:gd name="connsiteY9" fmla="*/ 20692 h 2542447"/>
              <a:gd name="connsiteX10" fmla="*/ 841770 w 2552485"/>
              <a:gd name="connsiteY10" fmla="*/ 5241 h 2542447"/>
              <a:gd name="connsiteX11" fmla="*/ 971442 w 2552485"/>
              <a:gd name="connsiteY11" fmla="*/ 0 h 2542447"/>
              <a:gd name="connsiteX12" fmla="*/ 1101111 w 2552485"/>
              <a:gd name="connsiteY12" fmla="*/ 5241 h 2542447"/>
              <a:gd name="connsiteX13" fmla="*/ 1227895 w 2552485"/>
              <a:gd name="connsiteY13" fmla="*/ 20692 h 2542447"/>
              <a:gd name="connsiteX14" fmla="*/ 1351383 w 2552485"/>
              <a:gd name="connsiteY14" fmla="*/ 45948 h 2542447"/>
              <a:gd name="connsiteX15" fmla="*/ 1471171 w 2552485"/>
              <a:gd name="connsiteY15" fmla="*/ 80602 h 2542447"/>
              <a:gd name="connsiteX16" fmla="*/ 1586853 w 2552485"/>
              <a:gd name="connsiteY16" fmla="*/ 124243 h 2542447"/>
              <a:gd name="connsiteX17" fmla="*/ 1698020 w 2552485"/>
              <a:gd name="connsiteY17" fmla="*/ 176472 h 2542447"/>
              <a:gd name="connsiteX18" fmla="*/ 1804266 w 2552485"/>
              <a:gd name="connsiteY18" fmla="*/ 236877 h 2542447"/>
              <a:gd name="connsiteX19" fmla="*/ 1905183 w 2552485"/>
              <a:gd name="connsiteY19" fmla="*/ 305048 h 2542447"/>
              <a:gd name="connsiteX20" fmla="*/ 2000367 w 2552485"/>
              <a:gd name="connsiteY20" fmla="*/ 380583 h 2542447"/>
              <a:gd name="connsiteX21" fmla="*/ 2089408 w 2552485"/>
              <a:gd name="connsiteY21" fmla="*/ 463077 h 2542447"/>
              <a:gd name="connsiteX22" fmla="*/ 2171898 w 2552485"/>
              <a:gd name="connsiteY22" fmla="*/ 552115 h 2542447"/>
              <a:gd name="connsiteX23" fmla="*/ 2247434 w 2552485"/>
              <a:gd name="connsiteY23" fmla="*/ 647299 h 2542447"/>
              <a:gd name="connsiteX24" fmla="*/ 2315608 w 2552485"/>
              <a:gd name="connsiteY24" fmla="*/ 748216 h 2542447"/>
              <a:gd name="connsiteX25" fmla="*/ 2376010 w 2552485"/>
              <a:gd name="connsiteY25" fmla="*/ 854462 h 2542447"/>
              <a:gd name="connsiteX26" fmla="*/ 2428238 w 2552485"/>
              <a:gd name="connsiteY26" fmla="*/ 965629 h 2542447"/>
              <a:gd name="connsiteX27" fmla="*/ 2471880 w 2552485"/>
              <a:gd name="connsiteY27" fmla="*/ 1081310 h 2542447"/>
              <a:gd name="connsiteX28" fmla="*/ 2506534 w 2552485"/>
              <a:gd name="connsiteY28" fmla="*/ 1201099 h 2542447"/>
              <a:gd name="connsiteX29" fmla="*/ 2531790 w 2552485"/>
              <a:gd name="connsiteY29" fmla="*/ 1324587 h 2542447"/>
              <a:gd name="connsiteX30" fmla="*/ 2547244 w 2552485"/>
              <a:gd name="connsiteY30" fmla="*/ 1451371 h 2542447"/>
              <a:gd name="connsiteX31" fmla="*/ 2552485 w 2552485"/>
              <a:gd name="connsiteY31" fmla="*/ 1581043 h 2542447"/>
              <a:gd name="connsiteX32" fmla="*/ 2547244 w 2552485"/>
              <a:gd name="connsiteY32" fmla="*/ 1710712 h 2542447"/>
              <a:gd name="connsiteX33" fmla="*/ 2531790 w 2552485"/>
              <a:gd name="connsiteY33" fmla="*/ 1837496 h 2542447"/>
              <a:gd name="connsiteX34" fmla="*/ 2506534 w 2552485"/>
              <a:gd name="connsiteY34" fmla="*/ 1960984 h 2542447"/>
              <a:gd name="connsiteX35" fmla="*/ 2471880 w 2552485"/>
              <a:gd name="connsiteY35" fmla="*/ 2080772 h 2542447"/>
              <a:gd name="connsiteX36" fmla="*/ 2428238 w 2552485"/>
              <a:gd name="connsiteY36" fmla="*/ 2196454 h 2542447"/>
              <a:gd name="connsiteX37" fmla="*/ 2376010 w 2552485"/>
              <a:gd name="connsiteY37" fmla="*/ 2307621 h 2542447"/>
              <a:gd name="connsiteX38" fmla="*/ 2315608 w 2552485"/>
              <a:gd name="connsiteY38" fmla="*/ 2413867 h 2542447"/>
              <a:gd name="connsiteX39" fmla="*/ 2247434 w 2552485"/>
              <a:gd name="connsiteY39" fmla="*/ 2514784 h 25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52485" h="2542447">
                <a:moveTo>
                  <a:pt x="2225481" y="2542447"/>
                </a:moveTo>
                <a:lnTo>
                  <a:pt x="0" y="2542447"/>
                </a:lnTo>
                <a:lnTo>
                  <a:pt x="0" y="334964"/>
                </a:lnTo>
                <a:lnTo>
                  <a:pt x="37698" y="305048"/>
                </a:lnTo>
                <a:lnTo>
                  <a:pt x="138615" y="236877"/>
                </a:lnTo>
                <a:lnTo>
                  <a:pt x="244861" y="176472"/>
                </a:lnTo>
                <a:lnTo>
                  <a:pt x="356028" y="124243"/>
                </a:lnTo>
                <a:lnTo>
                  <a:pt x="471709" y="80602"/>
                </a:lnTo>
                <a:lnTo>
                  <a:pt x="591498" y="45948"/>
                </a:lnTo>
                <a:lnTo>
                  <a:pt x="714986" y="20692"/>
                </a:lnTo>
                <a:lnTo>
                  <a:pt x="841770" y="5241"/>
                </a:lnTo>
                <a:lnTo>
                  <a:pt x="971442" y="0"/>
                </a:lnTo>
                <a:lnTo>
                  <a:pt x="1101111" y="5241"/>
                </a:lnTo>
                <a:lnTo>
                  <a:pt x="1227895" y="20692"/>
                </a:lnTo>
                <a:lnTo>
                  <a:pt x="1351383" y="45948"/>
                </a:lnTo>
                <a:lnTo>
                  <a:pt x="1471171" y="80602"/>
                </a:lnTo>
                <a:lnTo>
                  <a:pt x="1586853" y="124243"/>
                </a:lnTo>
                <a:lnTo>
                  <a:pt x="1698020" y="176472"/>
                </a:lnTo>
                <a:lnTo>
                  <a:pt x="1804266" y="236877"/>
                </a:lnTo>
                <a:lnTo>
                  <a:pt x="1905183" y="305048"/>
                </a:lnTo>
                <a:lnTo>
                  <a:pt x="2000367" y="380583"/>
                </a:lnTo>
                <a:lnTo>
                  <a:pt x="2089408" y="463077"/>
                </a:lnTo>
                <a:lnTo>
                  <a:pt x="2171898" y="552115"/>
                </a:lnTo>
                <a:lnTo>
                  <a:pt x="2247434" y="647299"/>
                </a:lnTo>
                <a:lnTo>
                  <a:pt x="2315608" y="748216"/>
                </a:lnTo>
                <a:lnTo>
                  <a:pt x="2376010" y="854462"/>
                </a:lnTo>
                <a:lnTo>
                  <a:pt x="2428238" y="965629"/>
                </a:lnTo>
                <a:lnTo>
                  <a:pt x="2471880" y="1081310"/>
                </a:lnTo>
                <a:lnTo>
                  <a:pt x="2506534" y="1201099"/>
                </a:lnTo>
                <a:lnTo>
                  <a:pt x="2531790" y="1324587"/>
                </a:lnTo>
                <a:lnTo>
                  <a:pt x="2547244" y="1451371"/>
                </a:lnTo>
                <a:lnTo>
                  <a:pt x="2552485" y="1581043"/>
                </a:lnTo>
                <a:lnTo>
                  <a:pt x="2547244" y="1710712"/>
                </a:lnTo>
                <a:lnTo>
                  <a:pt x="2531790" y="1837496"/>
                </a:lnTo>
                <a:lnTo>
                  <a:pt x="2506534" y="1960984"/>
                </a:lnTo>
                <a:lnTo>
                  <a:pt x="2471880" y="2080772"/>
                </a:lnTo>
                <a:lnTo>
                  <a:pt x="2428238" y="2196454"/>
                </a:lnTo>
                <a:lnTo>
                  <a:pt x="2376010" y="2307621"/>
                </a:lnTo>
                <a:lnTo>
                  <a:pt x="2315608" y="2413867"/>
                </a:lnTo>
                <a:lnTo>
                  <a:pt x="2247434" y="2514784"/>
                </a:lnTo>
                <a:close/>
              </a:path>
            </a:pathLst>
          </a:custGeom>
          <a:solidFill>
            <a:srgbClr val="06A491">
              <a:alpha val="10000"/>
            </a:srgbClr>
          </a:solidFill>
        </p:spPr>
        <p:txBody>
          <a:bodyPr wrap="square" lIns="0" tIns="0" rIns="0" bIns="0" rtlCol="0">
            <a:noAutofit/>
          </a:bodyPr>
          <a:lstStyle/>
          <a:p>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3300" y="1016000"/>
            <a:ext cx="2561356" cy="329586"/>
          </a:xfrm>
          <a:prstGeom prst="rect">
            <a:avLst/>
          </a:prstGeom>
        </p:spPr>
      </p:pic>
      <p:sp>
        <p:nvSpPr>
          <p:cNvPr id="15" name="Rectangle 14"/>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4"/>
          <p:cNvSpPr txBox="1"/>
          <p:nvPr userDrawn="1"/>
        </p:nvSpPr>
        <p:spPr>
          <a:xfrm>
            <a:off x="9310406" y="6434494"/>
            <a:ext cx="1867499" cy="123111"/>
          </a:xfrm>
          <a:prstGeom prst="rect">
            <a:avLst/>
          </a:prstGeom>
        </p:spPr>
        <p:txBody>
          <a:bodyPr vert="horz" wrap="none" lIns="0" tIns="0" rIns="0" bIns="0" rtlCol="0">
            <a:spAutoFit/>
          </a:bodyPr>
          <a:lstStyle/>
          <a:p>
            <a:pPr marL="12700" algn="r">
              <a:lnSpc>
                <a:spcPct val="100000"/>
              </a:lnSpc>
            </a:pPr>
            <a:r>
              <a:rPr sz="800">
                <a:solidFill>
                  <a:schemeClr val="bg1"/>
                </a:solidFill>
                <a:latin typeface="Verdana"/>
                <a:cs typeface="Verdana"/>
              </a:rPr>
              <a:t>©</a:t>
            </a:r>
            <a:r>
              <a:rPr lang="en-US" sz="800">
                <a:solidFill>
                  <a:schemeClr val="bg1"/>
                </a:solidFill>
                <a:latin typeface="Verdana"/>
                <a:cs typeface="Verdana"/>
              </a:rPr>
              <a:t> </a:t>
            </a:r>
            <a:r>
              <a:rPr sz="800">
                <a:solidFill>
                  <a:schemeClr val="bg1"/>
                </a:solidFill>
                <a:latin typeface="Verdana"/>
                <a:cs typeface="Verdana"/>
              </a:rPr>
              <a:t>2024 FutureScaleX </a:t>
            </a:r>
            <a:r>
              <a:rPr lang="en-US" sz="800">
                <a:solidFill>
                  <a:schemeClr val="bg1"/>
                </a:solidFill>
                <a:latin typeface="Verdana"/>
                <a:cs typeface="Verdana"/>
              </a:rPr>
              <a:t>|</a:t>
            </a:r>
            <a:r>
              <a:rPr lang="en-US" sz="800" baseline="0">
                <a:solidFill>
                  <a:schemeClr val="bg1"/>
                </a:solidFill>
                <a:latin typeface="Verdana"/>
                <a:cs typeface="Verdana"/>
              </a:rPr>
              <a:t> </a:t>
            </a:r>
            <a:r>
              <a:rPr lang="en-US" sz="800">
                <a:solidFill>
                  <a:schemeClr val="bg1"/>
                </a:solidFill>
                <a:latin typeface="Verdana"/>
                <a:cs typeface="Verdana"/>
              </a:rPr>
              <a:t>Confidential</a:t>
            </a:r>
            <a:endParaRPr sz="800">
              <a:solidFill>
                <a:schemeClr val="bg1"/>
              </a:solidFill>
              <a:latin typeface="Verdana"/>
              <a:cs typeface="Verdana"/>
            </a:endParaRPr>
          </a:p>
        </p:txBody>
      </p:sp>
      <p:sp>
        <p:nvSpPr>
          <p:cNvPr id="2" name="Title 1"/>
          <p:cNvSpPr>
            <a:spLocks noGrp="1"/>
          </p:cNvSpPr>
          <p:nvPr>
            <p:ph type="ctrTitle"/>
          </p:nvPr>
        </p:nvSpPr>
        <p:spPr>
          <a:xfrm>
            <a:off x="1003300" y="2501900"/>
            <a:ext cx="7144832" cy="1538883"/>
          </a:xfrm>
        </p:spPr>
        <p:txBody>
          <a:bodyPr vert="horz" wrap="square" lIns="0" tIns="0" rIns="0" bIns="0" rtlCol="0" anchor="t">
            <a:spAutoFit/>
          </a:bodyPr>
          <a:lstStyle>
            <a:lvl1pPr>
              <a:defRPr lang="en-US" sz="5000" dirty="0">
                <a:solidFill>
                  <a:srgbClr val="06A491"/>
                </a:solidFill>
              </a:defRPr>
            </a:lvl1pPr>
          </a:lstStyle>
          <a:p>
            <a:pPr marL="0" lvl="0"/>
            <a:r>
              <a:rPr lang="en-US"/>
              <a:t>Click to edit Master title style</a:t>
            </a:r>
          </a:p>
        </p:txBody>
      </p:sp>
      <p:sp>
        <p:nvSpPr>
          <p:cNvPr id="24" name="Text Placeholder 23"/>
          <p:cNvSpPr>
            <a:spLocks noGrp="1"/>
          </p:cNvSpPr>
          <p:nvPr>
            <p:ph type="body" sz="quarter" idx="11" hasCustomPrompt="1"/>
          </p:nvPr>
        </p:nvSpPr>
        <p:spPr>
          <a:xfrm>
            <a:off x="1003300" y="2151678"/>
            <a:ext cx="3441648" cy="246221"/>
          </a:xfrm>
        </p:spPr>
        <p:txBody>
          <a:bodyPr wrap="none" anchor="ctr">
            <a:spAutoFit/>
          </a:bodyPr>
          <a:lstStyle>
            <a:lvl1pPr marL="0" indent="0">
              <a:buNone/>
              <a:defRPr sz="1600">
                <a:solidFill>
                  <a:srgbClr val="FFFFFF"/>
                </a:solidFill>
              </a:defRPr>
            </a:lvl1pPr>
          </a:lstStyle>
          <a:p>
            <a:pPr lvl="0"/>
            <a:r>
              <a:rPr lang="en-US"/>
              <a:t>DELIVERABLE / DOCUMENT TYPE</a:t>
            </a:r>
          </a:p>
        </p:txBody>
      </p:sp>
      <p:sp>
        <p:nvSpPr>
          <p:cNvPr id="30" name="Text Placeholder 29"/>
          <p:cNvSpPr>
            <a:spLocks noGrp="1"/>
          </p:cNvSpPr>
          <p:nvPr>
            <p:ph type="body" sz="quarter" idx="13" hasCustomPrompt="1"/>
          </p:nvPr>
        </p:nvSpPr>
        <p:spPr>
          <a:xfrm>
            <a:off x="1003300" y="5386994"/>
            <a:ext cx="2452594" cy="276999"/>
          </a:xfrm>
        </p:spPr>
        <p:txBody>
          <a:bodyPr wrap="none">
            <a:spAutoFit/>
          </a:bodyPr>
          <a:lstStyle>
            <a:lvl1pPr marL="0" indent="0">
              <a:buNone/>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Client: [Client name]</a:t>
            </a:r>
          </a:p>
        </p:txBody>
      </p:sp>
      <p:sp>
        <p:nvSpPr>
          <p:cNvPr id="31" name="Text Placeholder 2"/>
          <p:cNvSpPr>
            <a:spLocks noGrp="1"/>
          </p:cNvSpPr>
          <p:nvPr>
            <p:ph type="body" idx="14" hasCustomPrompt="1"/>
          </p:nvPr>
        </p:nvSpPr>
        <p:spPr>
          <a:xfrm>
            <a:off x="1003300" y="4203700"/>
            <a:ext cx="5902104" cy="461665"/>
          </a:xfrm>
        </p:spPr>
        <p:txBody>
          <a:bodyPr>
            <a:spAutoFit/>
          </a:bodyPr>
          <a:lstStyle>
            <a:lvl1pPr marL="0" indent="0">
              <a:spcBef>
                <a:spcPts val="0"/>
              </a:spcBef>
              <a:buNone/>
              <a:defRPr sz="30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subtitle here</a:t>
            </a:r>
          </a:p>
        </p:txBody>
      </p:sp>
      <p:sp>
        <p:nvSpPr>
          <p:cNvPr id="26" name="Text Placeholder 25"/>
          <p:cNvSpPr>
            <a:spLocks noGrp="1"/>
          </p:cNvSpPr>
          <p:nvPr>
            <p:ph type="body" sz="quarter" idx="12" hasCustomPrompt="1"/>
          </p:nvPr>
        </p:nvSpPr>
        <p:spPr>
          <a:xfrm>
            <a:off x="1003300" y="6388327"/>
            <a:ext cx="1968488" cy="215444"/>
          </a:xfrm>
        </p:spPr>
        <p:txBody>
          <a:bodyPr wrap="none">
            <a:spAutoFit/>
          </a:bodyPr>
          <a:lstStyle>
            <a:lvl1pPr marL="0" indent="0">
              <a:buNone/>
              <a:defRPr sz="1400">
                <a:solidFill>
                  <a:srgbClr val="FFFFFF"/>
                </a:solidFill>
              </a:defRPr>
            </a:lvl1pPr>
            <a:lvl5pPr>
              <a:defRPr/>
            </a:lvl5pPr>
          </a:lstStyle>
          <a:p>
            <a:pPr lvl="0"/>
            <a:r>
              <a:rPr lang="en-US"/>
              <a:t>Date: DD Month YYYY</a:t>
            </a:r>
          </a:p>
        </p:txBody>
      </p:sp>
    </p:spTree>
    <p:extLst>
      <p:ext uri="{BB962C8B-B14F-4D97-AF65-F5344CB8AC3E}">
        <p14:creationId xmlns:p14="http://schemas.microsoft.com/office/powerpoint/2010/main" val="1196016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FSX_Back cover">
    <p:spTree>
      <p:nvGrpSpPr>
        <p:cNvPr id="1" name=""/>
        <p:cNvGrpSpPr/>
        <p:nvPr/>
      </p:nvGrpSpPr>
      <p:grpSpPr>
        <a:xfrm>
          <a:off x="0" y="0"/>
          <a:ext cx="0" cy="0"/>
          <a:chOff x="0" y="0"/>
          <a:chExt cx="0" cy="0"/>
        </a:xfrm>
      </p:grpSpPr>
      <p:sp>
        <p:nvSpPr>
          <p:cNvPr id="7" name="Rectangle 6"/>
          <p:cNvSpPr/>
          <p:nvPr userDrawn="1"/>
        </p:nvSpPr>
        <p:spPr>
          <a:xfrm>
            <a:off x="0" y="0"/>
            <a:ext cx="12192211" cy="6134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134100"/>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4"/>
          <p:cNvSpPr txBox="1"/>
          <p:nvPr userDrawn="1"/>
        </p:nvSpPr>
        <p:spPr>
          <a:xfrm>
            <a:off x="9310406" y="6432549"/>
            <a:ext cx="1867499" cy="123111"/>
          </a:xfrm>
          <a:prstGeom prst="rect">
            <a:avLst/>
          </a:prstGeom>
        </p:spPr>
        <p:txBody>
          <a:bodyPr vert="horz" wrap="none" lIns="0" tIns="0" rIns="0" bIns="0" rtlCol="0">
            <a:spAutoFit/>
          </a:bodyPr>
          <a:lstStyle/>
          <a:p>
            <a:pPr marL="12700" algn="r">
              <a:lnSpc>
                <a:spcPct val="100000"/>
              </a:lnSpc>
            </a:pPr>
            <a:r>
              <a:rPr lang="en-US" sz="800">
                <a:solidFill>
                  <a:srgbClr val="F9FBF9"/>
                </a:solidFill>
                <a:latin typeface="+mn-lt"/>
                <a:cs typeface="Verdana"/>
              </a:rPr>
              <a:t>© 2024 FutureScaleX | Confidential</a:t>
            </a:r>
          </a:p>
        </p:txBody>
      </p:sp>
      <p:sp>
        <p:nvSpPr>
          <p:cNvPr id="36" name="Freeform 35"/>
          <p:cNvSpPr/>
          <p:nvPr userDrawn="1"/>
        </p:nvSpPr>
        <p:spPr>
          <a:xfrm flipV="1">
            <a:off x="0" y="0"/>
            <a:ext cx="1942886" cy="1943738"/>
          </a:xfrm>
          <a:custGeom>
            <a:avLst/>
            <a:gdLst>
              <a:gd name="connsiteX0" fmla="*/ 0 w 1942886"/>
              <a:gd name="connsiteY0" fmla="*/ 1943738 h 1943738"/>
              <a:gd name="connsiteX1" fmla="*/ 1900462 w 1942886"/>
              <a:gd name="connsiteY1" fmla="*/ 1943738 h 1943738"/>
              <a:gd name="connsiteX2" fmla="*/ 1922191 w 1942886"/>
              <a:gd name="connsiteY2" fmla="*/ 1837496 h 1943738"/>
              <a:gd name="connsiteX3" fmla="*/ 1937645 w 1942886"/>
              <a:gd name="connsiteY3" fmla="*/ 1710712 h 1943738"/>
              <a:gd name="connsiteX4" fmla="*/ 1942886 w 1942886"/>
              <a:gd name="connsiteY4" fmla="*/ 1581043 h 1943738"/>
              <a:gd name="connsiteX5" fmla="*/ 1937645 w 1942886"/>
              <a:gd name="connsiteY5" fmla="*/ 1451371 h 1943738"/>
              <a:gd name="connsiteX6" fmla="*/ 1922191 w 1942886"/>
              <a:gd name="connsiteY6" fmla="*/ 1324587 h 1943738"/>
              <a:gd name="connsiteX7" fmla="*/ 1896935 w 1942886"/>
              <a:gd name="connsiteY7" fmla="*/ 1201099 h 1943738"/>
              <a:gd name="connsiteX8" fmla="*/ 1862281 w 1942886"/>
              <a:gd name="connsiteY8" fmla="*/ 1081310 h 1943738"/>
              <a:gd name="connsiteX9" fmla="*/ 1818640 w 1942886"/>
              <a:gd name="connsiteY9" fmla="*/ 965629 h 1943738"/>
              <a:gd name="connsiteX10" fmla="*/ 1766411 w 1942886"/>
              <a:gd name="connsiteY10" fmla="*/ 854462 h 1943738"/>
              <a:gd name="connsiteX11" fmla="*/ 1706009 w 1942886"/>
              <a:gd name="connsiteY11" fmla="*/ 748216 h 1943738"/>
              <a:gd name="connsiteX12" fmla="*/ 1637836 w 1942886"/>
              <a:gd name="connsiteY12" fmla="*/ 647299 h 1943738"/>
              <a:gd name="connsiteX13" fmla="*/ 1562300 w 1942886"/>
              <a:gd name="connsiteY13" fmla="*/ 552115 h 1943738"/>
              <a:gd name="connsiteX14" fmla="*/ 1479809 w 1942886"/>
              <a:gd name="connsiteY14" fmla="*/ 463077 h 1943738"/>
              <a:gd name="connsiteX15" fmla="*/ 1390768 w 1942886"/>
              <a:gd name="connsiteY15" fmla="*/ 380583 h 1943738"/>
              <a:gd name="connsiteX16" fmla="*/ 1295584 w 1942886"/>
              <a:gd name="connsiteY16" fmla="*/ 305047 h 1943738"/>
              <a:gd name="connsiteX17" fmla="*/ 1194667 w 1942886"/>
              <a:gd name="connsiteY17" fmla="*/ 236877 h 1943738"/>
              <a:gd name="connsiteX18" fmla="*/ 1088421 w 1942886"/>
              <a:gd name="connsiteY18" fmla="*/ 176472 h 1943738"/>
              <a:gd name="connsiteX19" fmla="*/ 977254 w 1942886"/>
              <a:gd name="connsiteY19" fmla="*/ 124243 h 1943738"/>
              <a:gd name="connsiteX20" fmla="*/ 861572 w 1942886"/>
              <a:gd name="connsiteY20" fmla="*/ 80601 h 1943738"/>
              <a:gd name="connsiteX21" fmla="*/ 741784 w 1942886"/>
              <a:gd name="connsiteY21" fmla="*/ 45947 h 1943738"/>
              <a:gd name="connsiteX22" fmla="*/ 618296 w 1942886"/>
              <a:gd name="connsiteY22" fmla="*/ 20692 h 1943738"/>
              <a:gd name="connsiteX23" fmla="*/ 491512 w 1942886"/>
              <a:gd name="connsiteY23" fmla="*/ 5241 h 1943738"/>
              <a:gd name="connsiteX24" fmla="*/ 361843 w 1942886"/>
              <a:gd name="connsiteY24" fmla="*/ 0 h 1943738"/>
              <a:gd name="connsiteX25" fmla="*/ 232171 w 1942886"/>
              <a:gd name="connsiteY25" fmla="*/ 5241 h 1943738"/>
              <a:gd name="connsiteX26" fmla="*/ 105387 w 1942886"/>
              <a:gd name="connsiteY26" fmla="*/ 20692 h 1943738"/>
              <a:gd name="connsiteX27" fmla="*/ 0 w 1942886"/>
              <a:gd name="connsiteY27" fmla="*/ 42245 h 19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2886" h="1943738">
                <a:moveTo>
                  <a:pt x="0" y="1943738"/>
                </a:moveTo>
                <a:lnTo>
                  <a:pt x="1900462" y="1943738"/>
                </a:lnTo>
                <a:lnTo>
                  <a:pt x="1922191" y="1837496"/>
                </a:lnTo>
                <a:lnTo>
                  <a:pt x="1937645" y="1710712"/>
                </a:lnTo>
                <a:lnTo>
                  <a:pt x="1942886" y="1581043"/>
                </a:lnTo>
                <a:lnTo>
                  <a:pt x="1937645" y="1451371"/>
                </a:lnTo>
                <a:lnTo>
                  <a:pt x="1922191" y="1324587"/>
                </a:lnTo>
                <a:lnTo>
                  <a:pt x="1896935" y="1201099"/>
                </a:lnTo>
                <a:lnTo>
                  <a:pt x="1862281" y="1081310"/>
                </a:lnTo>
                <a:lnTo>
                  <a:pt x="1818640" y="965629"/>
                </a:lnTo>
                <a:lnTo>
                  <a:pt x="1766411" y="854462"/>
                </a:lnTo>
                <a:lnTo>
                  <a:pt x="1706009" y="748216"/>
                </a:lnTo>
                <a:lnTo>
                  <a:pt x="1637836" y="647299"/>
                </a:lnTo>
                <a:lnTo>
                  <a:pt x="1562300" y="552115"/>
                </a:lnTo>
                <a:lnTo>
                  <a:pt x="1479809" y="463077"/>
                </a:lnTo>
                <a:lnTo>
                  <a:pt x="1390768" y="380583"/>
                </a:lnTo>
                <a:lnTo>
                  <a:pt x="1295584" y="305047"/>
                </a:lnTo>
                <a:lnTo>
                  <a:pt x="1194667" y="236877"/>
                </a:lnTo>
                <a:lnTo>
                  <a:pt x="1088421" y="176472"/>
                </a:lnTo>
                <a:lnTo>
                  <a:pt x="977254" y="124243"/>
                </a:lnTo>
                <a:lnTo>
                  <a:pt x="861572" y="80601"/>
                </a:lnTo>
                <a:lnTo>
                  <a:pt x="741784" y="45947"/>
                </a:lnTo>
                <a:lnTo>
                  <a:pt x="618296" y="20692"/>
                </a:lnTo>
                <a:lnTo>
                  <a:pt x="491512" y="5241"/>
                </a:lnTo>
                <a:lnTo>
                  <a:pt x="361843" y="0"/>
                </a:lnTo>
                <a:lnTo>
                  <a:pt x="232171" y="5241"/>
                </a:lnTo>
                <a:lnTo>
                  <a:pt x="105387" y="20692"/>
                </a:lnTo>
                <a:lnTo>
                  <a:pt x="0" y="42245"/>
                </a:lnTo>
                <a:close/>
              </a:path>
            </a:pathLst>
          </a:custGeom>
          <a:solidFill>
            <a:srgbClr val="06A491">
              <a:alpha val="10000"/>
            </a:srgbClr>
          </a:solidFill>
        </p:spPr>
        <p:txBody>
          <a:bodyPr wrap="square" lIns="0" tIns="0" rIns="0" bIns="0" rtlCol="0">
            <a:noAutofit/>
          </a:bodyPr>
          <a:lstStyle/>
          <a:p>
            <a:endParaRPr/>
          </a:p>
        </p:txBody>
      </p:sp>
      <p:sp>
        <p:nvSpPr>
          <p:cNvPr id="11" name="Freeform 10"/>
          <p:cNvSpPr/>
          <p:nvPr userDrawn="1"/>
        </p:nvSpPr>
        <p:spPr>
          <a:xfrm>
            <a:off x="361950" y="349250"/>
            <a:ext cx="6536690" cy="5777230"/>
          </a:xfrm>
          <a:custGeom>
            <a:avLst/>
            <a:gdLst>
              <a:gd name="connsiteX0" fmla="*/ 0 w 6521450"/>
              <a:gd name="connsiteY0" fmla="*/ 0 h 5219700"/>
              <a:gd name="connsiteX1" fmla="*/ 6521450 w 6521450"/>
              <a:gd name="connsiteY1" fmla="*/ 2882900 h 5219700"/>
              <a:gd name="connsiteX2" fmla="*/ 5384800 w 6521450"/>
              <a:gd name="connsiteY2" fmla="*/ 5219700 h 5219700"/>
            </a:gdLst>
            <a:ahLst/>
            <a:cxnLst>
              <a:cxn ang="0">
                <a:pos x="connsiteX0" y="connsiteY0"/>
              </a:cxn>
              <a:cxn ang="0">
                <a:pos x="connsiteX1" y="connsiteY1"/>
              </a:cxn>
              <a:cxn ang="0">
                <a:pos x="connsiteX2" y="connsiteY2"/>
              </a:cxn>
            </a:cxnLst>
            <a:rect l="l" t="t" r="r" b="b"/>
            <a:pathLst>
              <a:path w="6521450" h="5219700">
                <a:moveTo>
                  <a:pt x="0" y="0"/>
                </a:moveTo>
                <a:lnTo>
                  <a:pt x="6521450" y="2882900"/>
                </a:lnTo>
                <a:lnTo>
                  <a:pt x="5384800" y="5219700"/>
                </a:ln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flipH="1">
            <a:off x="6370054" y="3020125"/>
            <a:ext cx="1009650" cy="1009650"/>
            <a:chOff x="6959176" y="4539678"/>
            <a:chExt cx="1009650" cy="1009650"/>
          </a:xfrm>
        </p:grpSpPr>
        <p:sp>
          <p:nvSpPr>
            <p:cNvPr id="14" name="object 10"/>
            <p:cNvSpPr/>
            <p:nvPr/>
          </p:nvSpPr>
          <p:spPr>
            <a:xfrm flipH="1" flipV="1">
              <a:off x="6959176" y="4539678"/>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endParaRPr/>
            </a:p>
          </p:txBody>
        </p:sp>
        <p:sp>
          <p:nvSpPr>
            <p:cNvPr id="15" name="object 10"/>
            <p:cNvSpPr/>
            <p:nvPr/>
          </p:nvSpPr>
          <p:spPr>
            <a:xfrm flipH="1">
              <a:off x="7418281" y="5021643"/>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grpSp>
      <p:sp>
        <p:nvSpPr>
          <p:cNvPr id="16" name="object 10"/>
          <p:cNvSpPr/>
          <p:nvPr userDrawn="1"/>
        </p:nvSpPr>
        <p:spPr>
          <a:xfrm>
            <a:off x="270829" y="270829"/>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4250" y="5626100"/>
            <a:ext cx="1847610" cy="23774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05981" y="1383792"/>
            <a:ext cx="3671924" cy="4090416"/>
          </a:xfrm>
          <a:prstGeom prst="rect">
            <a:avLst/>
          </a:prstGeom>
        </p:spPr>
      </p:pic>
      <p:sp>
        <p:nvSpPr>
          <p:cNvPr id="19" name="object 4">
            <a:hlinkClick r:id="rId4"/>
          </p:cNvPr>
          <p:cNvSpPr txBox="1"/>
          <p:nvPr userDrawn="1"/>
        </p:nvSpPr>
        <p:spPr>
          <a:xfrm>
            <a:off x="984250" y="6432549"/>
            <a:ext cx="894476" cy="123111"/>
          </a:xfrm>
          <a:prstGeom prst="rect">
            <a:avLst/>
          </a:prstGeom>
        </p:spPr>
        <p:txBody>
          <a:bodyPr vert="horz" wrap="none" lIns="0" tIns="0" rIns="0" bIns="0" rtlCol="0">
            <a:spAutoFit/>
          </a:bodyPr>
          <a:lstStyle/>
          <a:p>
            <a:pPr marL="12700">
              <a:lnSpc>
                <a:spcPct val="100000"/>
              </a:lnSpc>
            </a:pPr>
            <a:r>
              <a:rPr lang="en-US" sz="800">
                <a:solidFill>
                  <a:srgbClr val="F9FBF9"/>
                </a:solidFill>
                <a:latin typeface="Verdana"/>
                <a:cs typeface="Verdana"/>
              </a:rPr>
              <a:t>futurescalex.com</a:t>
            </a:r>
            <a:endParaRPr lang="en-US" sz="800">
              <a:latin typeface="Verdana"/>
              <a:cs typeface="Verdana"/>
            </a:endParaRPr>
          </a:p>
        </p:txBody>
      </p:sp>
    </p:spTree>
    <p:extLst>
      <p:ext uri="{BB962C8B-B14F-4D97-AF65-F5344CB8AC3E}">
        <p14:creationId xmlns:p14="http://schemas.microsoft.com/office/powerpoint/2010/main" val="36847920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FSX_NAVY BLUE">
    <p:spTree>
      <p:nvGrpSpPr>
        <p:cNvPr id="1" name=""/>
        <p:cNvGrpSpPr/>
        <p:nvPr/>
      </p:nvGrpSpPr>
      <p:grpSpPr>
        <a:xfrm>
          <a:off x="0" y="0"/>
          <a:ext cx="0" cy="0"/>
          <a:chOff x="0" y="0"/>
          <a:chExt cx="0" cy="0"/>
        </a:xfrm>
      </p:grpSpPr>
      <p:sp>
        <p:nvSpPr>
          <p:cNvPr id="10" name="Rectangle 9"/>
          <p:cNvSpPr/>
          <p:nvPr userDrawn="1"/>
        </p:nvSpPr>
        <p:spPr>
          <a:xfrm>
            <a:off x="-105"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solidFill>
                  <a:srgbClr val="FFFFFF"/>
                </a:solidFill>
              </a:defRPr>
            </a:lvl1pPr>
          </a:lstStyle>
          <a:p>
            <a:r>
              <a:rPr lang="en-US"/>
              <a:t>Insert Slide Title [max. 2 lines / max. 1 line with Sub-Title]</a:t>
            </a:r>
          </a:p>
        </p:txBody>
      </p:sp>
      <p:cxnSp>
        <p:nvCxnSpPr>
          <p:cNvPr id="3" name="Straight Connector 2"/>
          <p:cNvCxnSpPr/>
          <p:nvPr userDrawn="1"/>
        </p:nvCxnSpPr>
        <p:spPr>
          <a:xfrm>
            <a:off x="533400" y="6309360"/>
            <a:ext cx="11106150" cy="0"/>
          </a:xfrm>
          <a:prstGeom prst="line">
            <a:avLst/>
          </a:prstGeom>
          <a:ln w="3175">
            <a:solidFill>
              <a:srgbClr val="3C3363"/>
            </a:solidFill>
            <a:tailEnd type="oval" w="sm" len="sm"/>
          </a:ln>
        </p:spPr>
        <p:style>
          <a:lnRef idx="1">
            <a:schemeClr val="accent1"/>
          </a:lnRef>
          <a:fillRef idx="0">
            <a:schemeClr val="accent1"/>
          </a:fillRef>
          <a:effectRef idx="0">
            <a:schemeClr val="accent1"/>
          </a:effectRef>
          <a:fontRef idx="minor">
            <a:schemeClr val="tx1"/>
          </a:fontRef>
        </p:style>
      </p:cxnSp>
      <p:sp>
        <p:nvSpPr>
          <p:cNvPr id="4" name="Footer Placeholder 4"/>
          <p:cNvSpPr txBox="1">
            <a:spLocks/>
          </p:cNvSpPr>
          <p:nvPr userDrawn="1"/>
        </p:nvSpPr>
        <p:spPr>
          <a:xfrm>
            <a:off x="533400" y="6537513"/>
            <a:ext cx="1388201"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bg1">
                    <a:lumMod val="75000"/>
                  </a:schemeClr>
                </a:solidFill>
              </a:rPr>
              <a:t>© 2024 FutureScaleX | Confidential</a:t>
            </a:r>
          </a:p>
        </p:txBody>
      </p:sp>
      <p:sp>
        <p:nvSpPr>
          <p:cNvPr id="5" name="Slide Number Placeholder 5"/>
          <p:cNvSpPr txBox="1">
            <a:spLocks/>
          </p:cNvSpPr>
          <p:nvPr userDrawn="1"/>
        </p:nvSpPr>
        <p:spPr>
          <a:xfrm>
            <a:off x="11470840" y="6522125"/>
            <a:ext cx="176330" cy="123111"/>
          </a:xfrm>
          <a:prstGeom prst="rect">
            <a:avLst/>
          </a:prstGeom>
        </p:spPr>
        <p:txBody>
          <a:bodyPr wrap="none" lIns="0" tIns="0" rIns="0" bIns="0">
            <a:spAutoFit/>
          </a:bodyPr>
          <a:lstStyle>
            <a:defPPr>
              <a:defRPr lang="en-US"/>
            </a:defPPr>
            <a:lvl1pPr algn="r">
              <a:defRPr sz="800" b="0">
                <a:solidFill>
                  <a:srgbClr val="668674"/>
                </a:solidFill>
              </a:defRPr>
            </a:lvl1pPr>
          </a:lstStyle>
          <a:p>
            <a:pPr lvl="0"/>
            <a:fld id="{E24F7D95-B87A-44E0-8CCC-EC06DBC7C02C}" type="slidenum">
              <a:rPr lang="en-US" smtClean="0">
                <a:solidFill>
                  <a:schemeClr val="bg1"/>
                </a:solidFill>
              </a:rPr>
              <a:pPr lvl="0"/>
              <a:t>‹#›</a:t>
            </a:fld>
            <a:endParaRPr lang="en-US">
              <a:solidFill>
                <a:schemeClr val="bg1"/>
              </a:solidFill>
            </a:endParaRPr>
          </a:p>
        </p:txBody>
      </p:sp>
      <p:pic>
        <p:nvPicPr>
          <p:cNvPr id="8" name="Picture 7">
            <a:hlinkClick r:id="" action="ppaction://noaction"/>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0" y="114300"/>
            <a:ext cx="282736" cy="31496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29800" y="6502400"/>
            <a:ext cx="1321587" cy="170057"/>
          </a:xfrm>
          <a:prstGeom prst="rect">
            <a:avLst/>
          </a:prstGeom>
        </p:spPr>
      </p:pic>
    </p:spTree>
    <p:extLst>
      <p:ext uri="{BB962C8B-B14F-4D97-AF65-F5344CB8AC3E}">
        <p14:creationId xmlns:p14="http://schemas.microsoft.com/office/powerpoint/2010/main" val="30396539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8C1EAB-3F08-C13A-318C-78B018EB065E}"/>
              </a:ext>
            </a:extLst>
          </p:cNvPr>
          <p:cNvSpPr>
            <a:spLocks noGrp="1"/>
          </p:cNvSpPr>
          <p:nvPr>
            <p:ph type="dt" sz="half" idx="10"/>
          </p:nvPr>
        </p:nvSpPr>
        <p:spPr>
          <a:xfrm>
            <a:off x="838200" y="6356350"/>
            <a:ext cx="2743200" cy="365125"/>
          </a:xfrm>
          <a:prstGeom prst="rect">
            <a:avLst/>
          </a:prstGeom>
        </p:spPr>
        <p:txBody>
          <a:bodyPr/>
          <a:lstStyle/>
          <a:p>
            <a:fld id="{534E4E70-261C-4D14-9E99-9453259F67D9}" type="datetime1">
              <a:rPr lang="en-US" smtClean="0"/>
              <a:t>1/15/2025</a:t>
            </a:fld>
            <a:endParaRPr lang="en-US"/>
          </a:p>
        </p:txBody>
      </p:sp>
      <p:sp>
        <p:nvSpPr>
          <p:cNvPr id="5" name="Footer Placeholder 4">
            <a:extLst>
              <a:ext uri="{FF2B5EF4-FFF2-40B4-BE49-F238E27FC236}">
                <a16:creationId xmlns:a16="http://schemas.microsoft.com/office/drawing/2014/main" id="{59D450B0-CE98-79E9-1811-5B9854EA33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27842D-7FF3-1059-DEE4-22F318304D72}"/>
              </a:ext>
            </a:extLst>
          </p:cNvPr>
          <p:cNvSpPr>
            <a:spLocks noGrp="1"/>
          </p:cNvSpPr>
          <p:nvPr>
            <p:ph type="sldNum" sz="quarter" idx="12"/>
          </p:nvPr>
        </p:nvSpPr>
        <p:spPr>
          <a:xfrm>
            <a:off x="9353550" y="6356350"/>
            <a:ext cx="2743200" cy="365125"/>
          </a:xfrm>
          <a:prstGeom prst="rect">
            <a:avLst/>
          </a:prstGeom>
        </p:spPr>
        <p:txBody>
          <a:bodyPr/>
          <a:lstStyle/>
          <a:p>
            <a:fld id="{27BC3FA9-4B99-1B4C-B3BD-DC95D9DE5B5A}" type="slidenum">
              <a:rPr lang="en-US" smtClean="0"/>
              <a:t>‹#›</a:t>
            </a:fld>
            <a:endParaRPr lang="en-US"/>
          </a:p>
        </p:txBody>
      </p:sp>
      <p:pic>
        <p:nvPicPr>
          <p:cNvPr id="8" name="Picture 7">
            <a:extLst>
              <a:ext uri="{FF2B5EF4-FFF2-40B4-BE49-F238E27FC236}">
                <a16:creationId xmlns:a16="http://schemas.microsoft.com/office/drawing/2014/main" id="{0654F2C8-4450-AA5F-699B-C72A0444B7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1219200"/>
          </a:xfrm>
          <a:prstGeom prst="rect">
            <a:avLst/>
          </a:prstGeom>
        </p:spPr>
      </p:pic>
      <p:sp>
        <p:nvSpPr>
          <p:cNvPr id="2" name="Title 1">
            <a:extLst>
              <a:ext uri="{FF2B5EF4-FFF2-40B4-BE49-F238E27FC236}">
                <a16:creationId xmlns:a16="http://schemas.microsoft.com/office/drawing/2014/main" id="{FABFBA40-9C83-5BB1-9CAD-0517FA9CBBD1}"/>
              </a:ext>
            </a:extLst>
          </p:cNvPr>
          <p:cNvSpPr>
            <a:spLocks noGrp="1"/>
          </p:cNvSpPr>
          <p:nvPr>
            <p:ph type="title" hasCustomPrompt="1"/>
          </p:nvPr>
        </p:nvSpPr>
        <p:spPr>
          <a:xfrm>
            <a:off x="337457" y="278042"/>
            <a:ext cx="11478306" cy="734332"/>
          </a:xfrm>
        </p:spPr>
        <p:txBody>
          <a:bodyPr>
            <a:normAutofit/>
          </a:bodyPr>
          <a:lstStyle>
            <a:lvl1pPr>
              <a:defRPr sz="3200" b="1">
                <a:solidFill>
                  <a:schemeClr val="bg1"/>
                </a:solidFill>
                <a:latin typeface="Montserrat" panose="00000500000000000000" pitchFamily="2" charset="0"/>
              </a:defRPr>
            </a:lvl1pPr>
          </a:lstStyle>
          <a:p>
            <a:r>
              <a:rPr lang="en-US"/>
              <a:t>Click to edit Master title style</a:t>
            </a:r>
            <a:br>
              <a:rPr lang="en-US"/>
            </a:br>
            <a:endParaRPr lang="en-US"/>
          </a:p>
        </p:txBody>
      </p:sp>
    </p:spTree>
    <p:extLst>
      <p:ext uri="{BB962C8B-B14F-4D97-AF65-F5344CB8AC3E}">
        <p14:creationId xmlns:p14="http://schemas.microsoft.com/office/powerpoint/2010/main" val="2224443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133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SX_Cover Page">
    <p:spTree>
      <p:nvGrpSpPr>
        <p:cNvPr id="1" name=""/>
        <p:cNvGrpSpPr/>
        <p:nvPr/>
      </p:nvGrpSpPr>
      <p:grpSpPr>
        <a:xfrm>
          <a:off x="0" y="0"/>
          <a:ext cx="0" cy="0"/>
          <a:chOff x="0" y="0"/>
          <a:chExt cx="0" cy="0"/>
        </a:xfrm>
      </p:grpSpPr>
      <p:sp>
        <p:nvSpPr>
          <p:cNvPr id="5" name="Rectangle 4"/>
          <p:cNvSpPr/>
          <p:nvPr userDrawn="1"/>
        </p:nvSpPr>
        <p:spPr>
          <a:xfrm>
            <a:off x="1"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grpSp>
        <p:nvGrpSpPr>
          <p:cNvPr id="3" name="Group 2">
            <a:extLst>
              <a:ext uri="{FF2B5EF4-FFF2-40B4-BE49-F238E27FC236}">
                <a16:creationId xmlns:a16="http://schemas.microsoft.com/office/drawing/2014/main" id="{BDC5A123-220A-605A-BE07-495E1C53AE43}"/>
              </a:ext>
            </a:extLst>
          </p:cNvPr>
          <p:cNvGrpSpPr/>
          <p:nvPr userDrawn="1"/>
        </p:nvGrpSpPr>
        <p:grpSpPr>
          <a:xfrm>
            <a:off x="7004897" y="258"/>
            <a:ext cx="5187105" cy="6870442"/>
            <a:chOff x="7004896" y="258"/>
            <a:chExt cx="5187105" cy="6870442"/>
          </a:xfrm>
        </p:grpSpPr>
        <p:sp>
          <p:nvSpPr>
            <p:cNvPr id="9" name="Freeform 8"/>
            <p:cNvSpPr/>
            <p:nvPr userDrawn="1"/>
          </p:nvSpPr>
          <p:spPr>
            <a:xfrm>
              <a:off x="7442199" y="956931"/>
              <a:ext cx="3775149" cy="5913769"/>
            </a:xfrm>
            <a:custGeom>
              <a:avLst/>
              <a:gdLst>
                <a:gd name="connsiteX0" fmla="*/ 3530600 w 3530600"/>
                <a:gd name="connsiteY0" fmla="*/ 0 h 4546600"/>
                <a:gd name="connsiteX1" fmla="*/ 0 w 3530600"/>
                <a:gd name="connsiteY1" fmla="*/ 3454400 h 4546600"/>
                <a:gd name="connsiteX2" fmla="*/ 774700 w 3530600"/>
                <a:gd name="connsiteY2" fmla="*/ 4546600 h 4546600"/>
                <a:gd name="connsiteX0" fmla="*/ 3530600 w 3530600"/>
                <a:gd name="connsiteY0" fmla="*/ 0 h 5193483"/>
                <a:gd name="connsiteX1" fmla="*/ 0 w 3530600"/>
                <a:gd name="connsiteY1" fmla="*/ 3454400 h 5193483"/>
                <a:gd name="connsiteX2" fmla="*/ 1190406 w 3530600"/>
                <a:gd name="connsiteY2" fmla="*/ 5193483 h 5193483"/>
              </a:gdLst>
              <a:ahLst/>
              <a:cxnLst>
                <a:cxn ang="0">
                  <a:pos x="connsiteX0" y="connsiteY0"/>
                </a:cxn>
                <a:cxn ang="0">
                  <a:pos x="connsiteX1" y="connsiteY1"/>
                </a:cxn>
                <a:cxn ang="0">
                  <a:pos x="connsiteX2" y="connsiteY2"/>
                </a:cxn>
              </a:cxnLst>
              <a:rect l="l" t="t" r="r" b="b"/>
              <a:pathLst>
                <a:path w="3530600" h="5193483">
                  <a:moveTo>
                    <a:pt x="3530600" y="0"/>
                  </a:moveTo>
                  <a:lnTo>
                    <a:pt x="0" y="3454400"/>
                  </a:lnTo>
                  <a:cubicBezTo>
                    <a:pt x="258233" y="3818467"/>
                    <a:pt x="932173" y="4829416"/>
                    <a:pt x="1190406" y="5193483"/>
                  </a:cubicBez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10" name="object 10"/>
            <p:cNvSpPr/>
            <p:nvPr userDrawn="1"/>
          </p:nvSpPr>
          <p:spPr>
            <a:xfrm flipH="1" flipV="1">
              <a:off x="7004896" y="4368902"/>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1" name="object 10"/>
            <p:cNvSpPr/>
            <p:nvPr userDrawn="1"/>
          </p:nvSpPr>
          <p:spPr>
            <a:xfrm flipH="1">
              <a:off x="7418281" y="4850582"/>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2" name="object 10"/>
            <p:cNvSpPr/>
            <p:nvPr userDrawn="1"/>
          </p:nvSpPr>
          <p:spPr>
            <a:xfrm flipH="1">
              <a:off x="11128692" y="869795"/>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9" name="Freeform 18"/>
            <p:cNvSpPr/>
            <p:nvPr userDrawn="1"/>
          </p:nvSpPr>
          <p:spPr>
            <a:xfrm flipH="1" flipV="1">
              <a:off x="9639516" y="258"/>
              <a:ext cx="2552485" cy="2542447"/>
            </a:xfrm>
            <a:custGeom>
              <a:avLst/>
              <a:gdLst>
                <a:gd name="connsiteX0" fmla="*/ 2225481 w 2552485"/>
                <a:gd name="connsiteY0" fmla="*/ 2542447 h 2542447"/>
                <a:gd name="connsiteX1" fmla="*/ 0 w 2552485"/>
                <a:gd name="connsiteY1" fmla="*/ 2542447 h 2542447"/>
                <a:gd name="connsiteX2" fmla="*/ 0 w 2552485"/>
                <a:gd name="connsiteY2" fmla="*/ 334964 h 2542447"/>
                <a:gd name="connsiteX3" fmla="*/ 37698 w 2552485"/>
                <a:gd name="connsiteY3" fmla="*/ 305048 h 2542447"/>
                <a:gd name="connsiteX4" fmla="*/ 138615 w 2552485"/>
                <a:gd name="connsiteY4" fmla="*/ 236877 h 2542447"/>
                <a:gd name="connsiteX5" fmla="*/ 244861 w 2552485"/>
                <a:gd name="connsiteY5" fmla="*/ 176472 h 2542447"/>
                <a:gd name="connsiteX6" fmla="*/ 356028 w 2552485"/>
                <a:gd name="connsiteY6" fmla="*/ 124243 h 2542447"/>
                <a:gd name="connsiteX7" fmla="*/ 471709 w 2552485"/>
                <a:gd name="connsiteY7" fmla="*/ 80602 h 2542447"/>
                <a:gd name="connsiteX8" fmla="*/ 591498 w 2552485"/>
                <a:gd name="connsiteY8" fmla="*/ 45948 h 2542447"/>
                <a:gd name="connsiteX9" fmla="*/ 714986 w 2552485"/>
                <a:gd name="connsiteY9" fmla="*/ 20692 h 2542447"/>
                <a:gd name="connsiteX10" fmla="*/ 841770 w 2552485"/>
                <a:gd name="connsiteY10" fmla="*/ 5241 h 2542447"/>
                <a:gd name="connsiteX11" fmla="*/ 971442 w 2552485"/>
                <a:gd name="connsiteY11" fmla="*/ 0 h 2542447"/>
                <a:gd name="connsiteX12" fmla="*/ 1101111 w 2552485"/>
                <a:gd name="connsiteY12" fmla="*/ 5241 h 2542447"/>
                <a:gd name="connsiteX13" fmla="*/ 1227895 w 2552485"/>
                <a:gd name="connsiteY13" fmla="*/ 20692 h 2542447"/>
                <a:gd name="connsiteX14" fmla="*/ 1351383 w 2552485"/>
                <a:gd name="connsiteY14" fmla="*/ 45948 h 2542447"/>
                <a:gd name="connsiteX15" fmla="*/ 1471171 w 2552485"/>
                <a:gd name="connsiteY15" fmla="*/ 80602 h 2542447"/>
                <a:gd name="connsiteX16" fmla="*/ 1586853 w 2552485"/>
                <a:gd name="connsiteY16" fmla="*/ 124243 h 2542447"/>
                <a:gd name="connsiteX17" fmla="*/ 1698020 w 2552485"/>
                <a:gd name="connsiteY17" fmla="*/ 176472 h 2542447"/>
                <a:gd name="connsiteX18" fmla="*/ 1804266 w 2552485"/>
                <a:gd name="connsiteY18" fmla="*/ 236877 h 2542447"/>
                <a:gd name="connsiteX19" fmla="*/ 1905183 w 2552485"/>
                <a:gd name="connsiteY19" fmla="*/ 305048 h 2542447"/>
                <a:gd name="connsiteX20" fmla="*/ 2000367 w 2552485"/>
                <a:gd name="connsiteY20" fmla="*/ 380583 h 2542447"/>
                <a:gd name="connsiteX21" fmla="*/ 2089408 w 2552485"/>
                <a:gd name="connsiteY21" fmla="*/ 463077 h 2542447"/>
                <a:gd name="connsiteX22" fmla="*/ 2171898 w 2552485"/>
                <a:gd name="connsiteY22" fmla="*/ 552115 h 2542447"/>
                <a:gd name="connsiteX23" fmla="*/ 2247434 w 2552485"/>
                <a:gd name="connsiteY23" fmla="*/ 647299 h 2542447"/>
                <a:gd name="connsiteX24" fmla="*/ 2315608 w 2552485"/>
                <a:gd name="connsiteY24" fmla="*/ 748216 h 2542447"/>
                <a:gd name="connsiteX25" fmla="*/ 2376010 w 2552485"/>
                <a:gd name="connsiteY25" fmla="*/ 854462 h 2542447"/>
                <a:gd name="connsiteX26" fmla="*/ 2428238 w 2552485"/>
                <a:gd name="connsiteY26" fmla="*/ 965629 h 2542447"/>
                <a:gd name="connsiteX27" fmla="*/ 2471880 w 2552485"/>
                <a:gd name="connsiteY27" fmla="*/ 1081310 h 2542447"/>
                <a:gd name="connsiteX28" fmla="*/ 2506534 w 2552485"/>
                <a:gd name="connsiteY28" fmla="*/ 1201099 h 2542447"/>
                <a:gd name="connsiteX29" fmla="*/ 2531790 w 2552485"/>
                <a:gd name="connsiteY29" fmla="*/ 1324587 h 2542447"/>
                <a:gd name="connsiteX30" fmla="*/ 2547244 w 2552485"/>
                <a:gd name="connsiteY30" fmla="*/ 1451371 h 2542447"/>
                <a:gd name="connsiteX31" fmla="*/ 2552485 w 2552485"/>
                <a:gd name="connsiteY31" fmla="*/ 1581043 h 2542447"/>
                <a:gd name="connsiteX32" fmla="*/ 2547244 w 2552485"/>
                <a:gd name="connsiteY32" fmla="*/ 1710712 h 2542447"/>
                <a:gd name="connsiteX33" fmla="*/ 2531790 w 2552485"/>
                <a:gd name="connsiteY33" fmla="*/ 1837496 h 2542447"/>
                <a:gd name="connsiteX34" fmla="*/ 2506534 w 2552485"/>
                <a:gd name="connsiteY34" fmla="*/ 1960984 h 2542447"/>
                <a:gd name="connsiteX35" fmla="*/ 2471880 w 2552485"/>
                <a:gd name="connsiteY35" fmla="*/ 2080772 h 2542447"/>
                <a:gd name="connsiteX36" fmla="*/ 2428238 w 2552485"/>
                <a:gd name="connsiteY36" fmla="*/ 2196454 h 2542447"/>
                <a:gd name="connsiteX37" fmla="*/ 2376010 w 2552485"/>
                <a:gd name="connsiteY37" fmla="*/ 2307621 h 2542447"/>
                <a:gd name="connsiteX38" fmla="*/ 2315608 w 2552485"/>
                <a:gd name="connsiteY38" fmla="*/ 2413867 h 2542447"/>
                <a:gd name="connsiteX39" fmla="*/ 2247434 w 2552485"/>
                <a:gd name="connsiteY39" fmla="*/ 2514784 h 25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52485" h="2542447">
                  <a:moveTo>
                    <a:pt x="2225481" y="2542447"/>
                  </a:moveTo>
                  <a:lnTo>
                    <a:pt x="0" y="2542447"/>
                  </a:lnTo>
                  <a:lnTo>
                    <a:pt x="0" y="334964"/>
                  </a:lnTo>
                  <a:lnTo>
                    <a:pt x="37698" y="305048"/>
                  </a:lnTo>
                  <a:lnTo>
                    <a:pt x="138615" y="236877"/>
                  </a:lnTo>
                  <a:lnTo>
                    <a:pt x="244861" y="176472"/>
                  </a:lnTo>
                  <a:lnTo>
                    <a:pt x="356028" y="124243"/>
                  </a:lnTo>
                  <a:lnTo>
                    <a:pt x="471709" y="80602"/>
                  </a:lnTo>
                  <a:lnTo>
                    <a:pt x="591498" y="45948"/>
                  </a:lnTo>
                  <a:lnTo>
                    <a:pt x="714986" y="20692"/>
                  </a:lnTo>
                  <a:lnTo>
                    <a:pt x="841770" y="5241"/>
                  </a:lnTo>
                  <a:lnTo>
                    <a:pt x="971442" y="0"/>
                  </a:lnTo>
                  <a:lnTo>
                    <a:pt x="1101111" y="5241"/>
                  </a:lnTo>
                  <a:lnTo>
                    <a:pt x="1227895" y="20692"/>
                  </a:lnTo>
                  <a:lnTo>
                    <a:pt x="1351383" y="45948"/>
                  </a:lnTo>
                  <a:lnTo>
                    <a:pt x="1471171" y="80602"/>
                  </a:lnTo>
                  <a:lnTo>
                    <a:pt x="1586853" y="124243"/>
                  </a:lnTo>
                  <a:lnTo>
                    <a:pt x="1698020" y="176472"/>
                  </a:lnTo>
                  <a:lnTo>
                    <a:pt x="1804266" y="236877"/>
                  </a:lnTo>
                  <a:lnTo>
                    <a:pt x="1905183" y="305048"/>
                  </a:lnTo>
                  <a:lnTo>
                    <a:pt x="2000367" y="380583"/>
                  </a:lnTo>
                  <a:lnTo>
                    <a:pt x="2089408" y="463077"/>
                  </a:lnTo>
                  <a:lnTo>
                    <a:pt x="2171898" y="552115"/>
                  </a:lnTo>
                  <a:lnTo>
                    <a:pt x="2247434" y="647299"/>
                  </a:lnTo>
                  <a:lnTo>
                    <a:pt x="2315608" y="748216"/>
                  </a:lnTo>
                  <a:lnTo>
                    <a:pt x="2376010" y="854462"/>
                  </a:lnTo>
                  <a:lnTo>
                    <a:pt x="2428238" y="965629"/>
                  </a:lnTo>
                  <a:lnTo>
                    <a:pt x="2471880" y="1081310"/>
                  </a:lnTo>
                  <a:lnTo>
                    <a:pt x="2506534" y="1201099"/>
                  </a:lnTo>
                  <a:lnTo>
                    <a:pt x="2531790" y="1324587"/>
                  </a:lnTo>
                  <a:lnTo>
                    <a:pt x="2547244" y="1451371"/>
                  </a:lnTo>
                  <a:lnTo>
                    <a:pt x="2552485" y="1581043"/>
                  </a:lnTo>
                  <a:lnTo>
                    <a:pt x="2547244" y="1710712"/>
                  </a:lnTo>
                  <a:lnTo>
                    <a:pt x="2531790" y="1837496"/>
                  </a:lnTo>
                  <a:lnTo>
                    <a:pt x="2506534" y="1960984"/>
                  </a:lnTo>
                  <a:lnTo>
                    <a:pt x="2471880" y="2080772"/>
                  </a:lnTo>
                  <a:lnTo>
                    <a:pt x="2428238" y="2196454"/>
                  </a:lnTo>
                  <a:lnTo>
                    <a:pt x="2376010" y="2307621"/>
                  </a:lnTo>
                  <a:lnTo>
                    <a:pt x="2315608" y="2413867"/>
                  </a:lnTo>
                  <a:lnTo>
                    <a:pt x="2247434" y="2514784"/>
                  </a:lnTo>
                  <a:close/>
                </a:path>
              </a:pathLst>
            </a:custGeom>
            <a:solidFill>
              <a:srgbClr val="06A491">
                <a:alpha val="10000"/>
              </a:srgbClr>
            </a:solid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gr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3300" y="1016000"/>
            <a:ext cx="2561356" cy="329586"/>
          </a:xfrm>
          <a:prstGeom prst="rect">
            <a:avLst/>
          </a:prstGeom>
        </p:spPr>
      </p:pic>
      <p:sp>
        <p:nvSpPr>
          <p:cNvPr id="15" name="Rectangle 14"/>
          <p:cNvSpPr/>
          <p:nvPr userDrawn="1"/>
        </p:nvSpPr>
        <p:spPr>
          <a:xfrm>
            <a:off x="1" y="6134101"/>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16" name="object 4"/>
          <p:cNvSpPr txBox="1"/>
          <p:nvPr userDrawn="1"/>
        </p:nvSpPr>
        <p:spPr>
          <a:xfrm>
            <a:off x="9310406" y="6434495"/>
            <a:ext cx="1867499" cy="123111"/>
          </a:xfrm>
          <a:prstGeom prst="rect">
            <a:avLst/>
          </a:prstGeom>
        </p:spPr>
        <p:txBody>
          <a:bodyPr vert="horz" wrap="none" lIns="0" tIns="0" rIns="0" bIns="0" rtlCol="0">
            <a:spAutoFit/>
          </a:bodyPr>
          <a:lstStyle/>
          <a:p>
            <a:pPr marL="12697" marR="0" lvl="0" indent="0" algn="r" defTabSz="914217"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F2F2F2"/>
                </a:solidFill>
                <a:effectLst/>
                <a:uLnTx/>
                <a:uFillTx/>
                <a:latin typeface="Verdana"/>
                <a:ea typeface="+mn-ea"/>
                <a:cs typeface="Verdana"/>
              </a:rPr>
              <a:t>©</a:t>
            </a:r>
            <a:r>
              <a:rPr kumimoji="0" lang="en-US" sz="800" b="0" i="0" u="none" strike="noStrike" kern="1200" cap="none" spc="0" normalizeH="0" baseline="0" noProof="0">
                <a:ln>
                  <a:noFill/>
                </a:ln>
                <a:solidFill>
                  <a:srgbClr val="F2F2F2"/>
                </a:solidFill>
                <a:effectLst/>
                <a:uLnTx/>
                <a:uFillTx/>
                <a:latin typeface="Verdana"/>
                <a:ea typeface="+mn-ea"/>
                <a:cs typeface="Verdana"/>
              </a:rPr>
              <a:t> </a:t>
            </a:r>
            <a:r>
              <a:rPr kumimoji="0" sz="800" b="0" i="0" u="none" strike="noStrike" kern="1200" cap="none" spc="0" normalizeH="0" baseline="0" noProof="0">
                <a:ln>
                  <a:noFill/>
                </a:ln>
                <a:solidFill>
                  <a:srgbClr val="F2F2F2"/>
                </a:solidFill>
                <a:effectLst/>
                <a:uLnTx/>
                <a:uFillTx/>
                <a:latin typeface="Verdana"/>
                <a:ea typeface="+mn-ea"/>
                <a:cs typeface="Verdana"/>
              </a:rPr>
              <a:t>2024 FutureScaleX </a:t>
            </a:r>
            <a:r>
              <a:rPr kumimoji="0" lang="en-US" sz="800" b="0" i="0" u="none" strike="noStrike" kern="1200" cap="none" spc="0" normalizeH="0" baseline="0" noProof="0">
                <a:ln>
                  <a:noFill/>
                </a:ln>
                <a:solidFill>
                  <a:srgbClr val="F2F2F2"/>
                </a:solidFill>
                <a:effectLst/>
                <a:uLnTx/>
                <a:uFillTx/>
                <a:latin typeface="Verdana"/>
                <a:ea typeface="+mn-ea"/>
                <a:cs typeface="Verdana"/>
              </a:rPr>
              <a:t>| Confidential</a:t>
            </a:r>
            <a:endParaRPr kumimoji="0" sz="800" b="0" i="0" u="none" strike="noStrike" kern="1200" cap="none" spc="0" normalizeH="0" baseline="0" noProof="0">
              <a:ln>
                <a:noFill/>
              </a:ln>
              <a:solidFill>
                <a:srgbClr val="F2F2F2"/>
              </a:solidFill>
              <a:effectLst/>
              <a:uLnTx/>
              <a:uFillTx/>
              <a:latin typeface="Verdana"/>
              <a:ea typeface="+mn-ea"/>
              <a:cs typeface="Verdana"/>
            </a:endParaRPr>
          </a:p>
        </p:txBody>
      </p:sp>
      <p:sp>
        <p:nvSpPr>
          <p:cNvPr id="2" name="Title 1"/>
          <p:cNvSpPr>
            <a:spLocks noGrp="1"/>
          </p:cNvSpPr>
          <p:nvPr>
            <p:ph type="ctrTitle"/>
          </p:nvPr>
        </p:nvSpPr>
        <p:spPr>
          <a:xfrm>
            <a:off x="1003300" y="2501901"/>
            <a:ext cx="7144832" cy="1538626"/>
          </a:xfrm>
        </p:spPr>
        <p:txBody>
          <a:bodyPr vert="horz" wrap="square" lIns="0" tIns="0" rIns="0" bIns="0" rtlCol="0" anchor="t">
            <a:spAutoFit/>
          </a:bodyPr>
          <a:lstStyle>
            <a:lvl1pPr>
              <a:defRPr lang="en-US" sz="4999" dirty="0">
                <a:solidFill>
                  <a:srgbClr val="06A491"/>
                </a:solidFill>
              </a:defRPr>
            </a:lvl1pPr>
          </a:lstStyle>
          <a:p>
            <a:pPr marL="0" lvl="0"/>
            <a:r>
              <a:rPr lang="en-US"/>
              <a:t>Click to edit Master title style</a:t>
            </a:r>
          </a:p>
        </p:txBody>
      </p:sp>
      <p:sp>
        <p:nvSpPr>
          <p:cNvPr id="24" name="Text Placeholder 23"/>
          <p:cNvSpPr>
            <a:spLocks noGrp="1"/>
          </p:cNvSpPr>
          <p:nvPr>
            <p:ph type="body" sz="quarter" idx="11" hasCustomPrompt="1"/>
          </p:nvPr>
        </p:nvSpPr>
        <p:spPr>
          <a:xfrm>
            <a:off x="1003300" y="2151679"/>
            <a:ext cx="3441648" cy="246221"/>
          </a:xfrm>
        </p:spPr>
        <p:txBody>
          <a:bodyPr wrap="none" anchor="ctr">
            <a:spAutoFit/>
          </a:bodyPr>
          <a:lstStyle>
            <a:lvl1pPr marL="0" indent="0">
              <a:buNone/>
              <a:defRPr sz="1600">
                <a:solidFill>
                  <a:srgbClr val="FFFFFF"/>
                </a:solidFill>
              </a:defRPr>
            </a:lvl1pPr>
          </a:lstStyle>
          <a:p>
            <a:pPr lvl="0"/>
            <a:r>
              <a:rPr lang="en-US"/>
              <a:t>DELIVERABLE / DOCUMENT TYPE</a:t>
            </a:r>
          </a:p>
        </p:txBody>
      </p:sp>
      <p:sp>
        <p:nvSpPr>
          <p:cNvPr id="30" name="Text Placeholder 29"/>
          <p:cNvSpPr>
            <a:spLocks noGrp="1"/>
          </p:cNvSpPr>
          <p:nvPr>
            <p:ph type="body" sz="quarter" idx="13" hasCustomPrompt="1"/>
          </p:nvPr>
        </p:nvSpPr>
        <p:spPr>
          <a:xfrm>
            <a:off x="1003300" y="5386995"/>
            <a:ext cx="2452594" cy="276999"/>
          </a:xfrm>
        </p:spPr>
        <p:txBody>
          <a:bodyPr wrap="none">
            <a:spAutoFit/>
          </a:bodyPr>
          <a:lstStyle>
            <a:lvl1pPr marL="0" indent="0">
              <a:buNone/>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Client: [Client name]</a:t>
            </a:r>
          </a:p>
        </p:txBody>
      </p:sp>
      <p:sp>
        <p:nvSpPr>
          <p:cNvPr id="31" name="Text Placeholder 2"/>
          <p:cNvSpPr>
            <a:spLocks noGrp="1"/>
          </p:cNvSpPr>
          <p:nvPr>
            <p:ph type="body" idx="14" hasCustomPrompt="1"/>
          </p:nvPr>
        </p:nvSpPr>
        <p:spPr>
          <a:xfrm>
            <a:off x="1003300" y="4203701"/>
            <a:ext cx="5902104" cy="461665"/>
          </a:xfrm>
        </p:spPr>
        <p:txBody>
          <a:bodyPr>
            <a:spAutoFit/>
          </a:bodyPr>
          <a:lstStyle>
            <a:lvl1pPr marL="0" indent="0">
              <a:spcBef>
                <a:spcPts val="0"/>
              </a:spcBef>
              <a:buNone/>
              <a:defRPr sz="2999" baseline="0">
                <a:solidFill>
                  <a:schemeClr val="bg1"/>
                </a:solidFill>
                <a:latin typeface="+mj-lt"/>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Add subtitle here</a:t>
            </a:r>
          </a:p>
        </p:txBody>
      </p:sp>
      <p:sp>
        <p:nvSpPr>
          <p:cNvPr id="26" name="Text Placeholder 25"/>
          <p:cNvSpPr>
            <a:spLocks noGrp="1"/>
          </p:cNvSpPr>
          <p:nvPr>
            <p:ph type="body" sz="quarter" idx="12" hasCustomPrompt="1"/>
          </p:nvPr>
        </p:nvSpPr>
        <p:spPr>
          <a:xfrm>
            <a:off x="1003300" y="6388327"/>
            <a:ext cx="1968488" cy="215444"/>
          </a:xfrm>
        </p:spPr>
        <p:txBody>
          <a:bodyPr wrap="none">
            <a:spAutoFit/>
          </a:bodyPr>
          <a:lstStyle>
            <a:lvl1pPr marL="0" indent="0">
              <a:buNone/>
              <a:defRPr sz="1400">
                <a:solidFill>
                  <a:srgbClr val="FFFFFF"/>
                </a:solidFill>
              </a:defRPr>
            </a:lvl1pPr>
            <a:lvl5pPr>
              <a:defRPr/>
            </a:lvl5pPr>
          </a:lstStyle>
          <a:p>
            <a:pPr lvl="0"/>
            <a:r>
              <a:rPr lang="en-US"/>
              <a:t>Date: DD Month YYYY</a:t>
            </a:r>
          </a:p>
        </p:txBody>
      </p:sp>
    </p:spTree>
    <p:extLst>
      <p:ext uri="{BB962C8B-B14F-4D97-AF65-F5344CB8AC3E}">
        <p14:creationId xmlns:p14="http://schemas.microsoft.com/office/powerpoint/2010/main" val="16872488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ver ">
    <p:spTree>
      <p:nvGrpSpPr>
        <p:cNvPr id="1" name=""/>
        <p:cNvGrpSpPr/>
        <p:nvPr/>
      </p:nvGrpSpPr>
      <p:grpSpPr>
        <a:xfrm>
          <a:off x="0" y="0"/>
          <a:ext cx="0" cy="0"/>
          <a:chOff x="0" y="0"/>
          <a:chExt cx="0" cy="0"/>
        </a:xfrm>
      </p:grpSpPr>
      <p:sp>
        <p:nvSpPr>
          <p:cNvPr id="5" name="Rectangle 4"/>
          <p:cNvSpPr/>
          <p:nvPr userDrawn="1"/>
        </p:nvSpPr>
        <p:spPr>
          <a:xfrm>
            <a:off x="1"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3300" y="1016000"/>
            <a:ext cx="2561356" cy="329586"/>
          </a:xfrm>
          <a:prstGeom prst="rect">
            <a:avLst/>
          </a:prstGeom>
        </p:spPr>
      </p:pic>
      <p:sp>
        <p:nvSpPr>
          <p:cNvPr id="16" name="object 4"/>
          <p:cNvSpPr txBox="1"/>
          <p:nvPr userDrawn="1"/>
        </p:nvSpPr>
        <p:spPr>
          <a:xfrm>
            <a:off x="9310406" y="6434495"/>
            <a:ext cx="1867499" cy="123111"/>
          </a:xfrm>
          <a:prstGeom prst="rect">
            <a:avLst/>
          </a:prstGeom>
        </p:spPr>
        <p:txBody>
          <a:bodyPr vert="horz" wrap="none" lIns="0" tIns="0" rIns="0" bIns="0" rtlCol="0">
            <a:spAutoFit/>
          </a:bodyPr>
          <a:lstStyle/>
          <a:p>
            <a:pPr marL="12697" marR="0" lvl="0" indent="0" algn="r" defTabSz="914217"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F2F2F2"/>
                </a:solidFill>
                <a:effectLst/>
                <a:uLnTx/>
                <a:uFillTx/>
                <a:latin typeface="Verdana"/>
                <a:ea typeface="+mn-ea"/>
                <a:cs typeface="Verdana"/>
              </a:rPr>
              <a:t>©</a:t>
            </a:r>
            <a:r>
              <a:rPr kumimoji="0" lang="en-US" sz="800" b="0" i="0" u="none" strike="noStrike" kern="1200" cap="none" spc="0" normalizeH="0" baseline="0" noProof="0">
                <a:ln>
                  <a:noFill/>
                </a:ln>
                <a:solidFill>
                  <a:srgbClr val="F2F2F2"/>
                </a:solidFill>
                <a:effectLst/>
                <a:uLnTx/>
                <a:uFillTx/>
                <a:latin typeface="Verdana"/>
                <a:ea typeface="+mn-ea"/>
                <a:cs typeface="Verdana"/>
              </a:rPr>
              <a:t> </a:t>
            </a:r>
            <a:r>
              <a:rPr kumimoji="0" sz="800" b="0" i="0" u="none" strike="noStrike" kern="1200" cap="none" spc="0" normalizeH="0" baseline="0" noProof="0">
                <a:ln>
                  <a:noFill/>
                </a:ln>
                <a:solidFill>
                  <a:srgbClr val="F2F2F2"/>
                </a:solidFill>
                <a:effectLst/>
                <a:uLnTx/>
                <a:uFillTx/>
                <a:latin typeface="Verdana"/>
                <a:ea typeface="+mn-ea"/>
                <a:cs typeface="Verdana"/>
              </a:rPr>
              <a:t>2024 FutureScaleX </a:t>
            </a:r>
            <a:r>
              <a:rPr kumimoji="0" lang="en-US" sz="800" b="0" i="0" u="none" strike="noStrike" kern="1200" cap="none" spc="0" normalizeH="0" baseline="0" noProof="0">
                <a:ln>
                  <a:noFill/>
                </a:ln>
                <a:solidFill>
                  <a:srgbClr val="F2F2F2"/>
                </a:solidFill>
                <a:effectLst/>
                <a:uLnTx/>
                <a:uFillTx/>
                <a:latin typeface="Verdana"/>
                <a:ea typeface="+mn-ea"/>
                <a:cs typeface="Verdana"/>
              </a:rPr>
              <a:t>| Confidential</a:t>
            </a:r>
            <a:endParaRPr kumimoji="0" sz="800" b="0" i="0" u="none" strike="noStrike" kern="1200" cap="none" spc="0" normalizeH="0" baseline="0" noProof="0">
              <a:ln>
                <a:noFill/>
              </a:ln>
              <a:solidFill>
                <a:srgbClr val="F2F2F2"/>
              </a:solidFill>
              <a:effectLst/>
              <a:uLnTx/>
              <a:uFillTx/>
              <a:latin typeface="Verdana"/>
              <a:ea typeface="+mn-ea"/>
              <a:cs typeface="Verdana"/>
            </a:endParaRPr>
          </a:p>
        </p:txBody>
      </p:sp>
      <p:sp>
        <p:nvSpPr>
          <p:cNvPr id="2" name="Title 1"/>
          <p:cNvSpPr>
            <a:spLocks noGrp="1"/>
          </p:cNvSpPr>
          <p:nvPr>
            <p:ph type="ctrTitle"/>
          </p:nvPr>
        </p:nvSpPr>
        <p:spPr>
          <a:xfrm>
            <a:off x="1003300" y="2501901"/>
            <a:ext cx="7144832" cy="1538626"/>
          </a:xfrm>
        </p:spPr>
        <p:txBody>
          <a:bodyPr vert="horz" wrap="square" lIns="0" tIns="0" rIns="0" bIns="0" rtlCol="0" anchor="t">
            <a:spAutoFit/>
          </a:bodyPr>
          <a:lstStyle>
            <a:lvl1pPr>
              <a:defRPr lang="en-US" sz="4999" dirty="0">
                <a:solidFill>
                  <a:srgbClr val="06A491"/>
                </a:solidFill>
              </a:defRPr>
            </a:lvl1pPr>
          </a:lstStyle>
          <a:p>
            <a:pPr marL="0" lvl="0"/>
            <a:r>
              <a:rPr lang="en-US"/>
              <a:t>Click to edit Master title style</a:t>
            </a:r>
          </a:p>
        </p:txBody>
      </p:sp>
      <p:sp>
        <p:nvSpPr>
          <p:cNvPr id="24" name="Text Placeholder 23"/>
          <p:cNvSpPr>
            <a:spLocks noGrp="1"/>
          </p:cNvSpPr>
          <p:nvPr>
            <p:ph type="body" sz="quarter" idx="11" hasCustomPrompt="1"/>
          </p:nvPr>
        </p:nvSpPr>
        <p:spPr>
          <a:xfrm>
            <a:off x="1003300" y="2151679"/>
            <a:ext cx="3441648" cy="246221"/>
          </a:xfrm>
        </p:spPr>
        <p:txBody>
          <a:bodyPr wrap="none" anchor="ctr">
            <a:spAutoFit/>
          </a:bodyPr>
          <a:lstStyle>
            <a:lvl1pPr marL="0" indent="0">
              <a:buNone/>
              <a:defRPr sz="1600">
                <a:solidFill>
                  <a:srgbClr val="FFFFFF"/>
                </a:solidFill>
              </a:defRPr>
            </a:lvl1pPr>
          </a:lstStyle>
          <a:p>
            <a:pPr lvl="0"/>
            <a:r>
              <a:rPr lang="en-US"/>
              <a:t>DELIVERABLE / DOCUMENT TYPE</a:t>
            </a:r>
          </a:p>
        </p:txBody>
      </p:sp>
      <p:sp>
        <p:nvSpPr>
          <p:cNvPr id="30" name="Text Placeholder 29"/>
          <p:cNvSpPr>
            <a:spLocks noGrp="1"/>
          </p:cNvSpPr>
          <p:nvPr>
            <p:ph type="body" sz="quarter" idx="13" hasCustomPrompt="1"/>
          </p:nvPr>
        </p:nvSpPr>
        <p:spPr>
          <a:xfrm>
            <a:off x="1003300" y="5386995"/>
            <a:ext cx="2452594" cy="276999"/>
          </a:xfrm>
        </p:spPr>
        <p:txBody>
          <a:bodyPr wrap="none">
            <a:spAutoFit/>
          </a:bodyPr>
          <a:lstStyle>
            <a:lvl1pPr marL="0" indent="0">
              <a:buNone/>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Client: [Client name]</a:t>
            </a:r>
          </a:p>
        </p:txBody>
      </p:sp>
      <p:sp>
        <p:nvSpPr>
          <p:cNvPr id="31" name="Text Placeholder 2"/>
          <p:cNvSpPr>
            <a:spLocks noGrp="1"/>
          </p:cNvSpPr>
          <p:nvPr>
            <p:ph type="body" idx="14" hasCustomPrompt="1"/>
          </p:nvPr>
        </p:nvSpPr>
        <p:spPr>
          <a:xfrm>
            <a:off x="1003300" y="4203701"/>
            <a:ext cx="5902104" cy="461665"/>
          </a:xfrm>
        </p:spPr>
        <p:txBody>
          <a:bodyPr>
            <a:spAutoFit/>
          </a:bodyPr>
          <a:lstStyle>
            <a:lvl1pPr marL="0" indent="0">
              <a:spcBef>
                <a:spcPts val="0"/>
              </a:spcBef>
              <a:buNone/>
              <a:defRPr sz="2999" baseline="0">
                <a:solidFill>
                  <a:schemeClr val="bg1"/>
                </a:solidFill>
                <a:latin typeface="+mj-lt"/>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Add subtitle here</a:t>
            </a:r>
          </a:p>
        </p:txBody>
      </p:sp>
      <p:sp>
        <p:nvSpPr>
          <p:cNvPr id="26" name="Text Placeholder 25"/>
          <p:cNvSpPr>
            <a:spLocks noGrp="1"/>
          </p:cNvSpPr>
          <p:nvPr>
            <p:ph type="body" sz="quarter" idx="12" hasCustomPrompt="1"/>
          </p:nvPr>
        </p:nvSpPr>
        <p:spPr>
          <a:xfrm>
            <a:off x="1003300" y="6388327"/>
            <a:ext cx="1968488" cy="215444"/>
          </a:xfrm>
        </p:spPr>
        <p:txBody>
          <a:bodyPr wrap="none">
            <a:spAutoFit/>
          </a:bodyPr>
          <a:lstStyle>
            <a:lvl1pPr marL="0" indent="0">
              <a:buNone/>
              <a:defRPr sz="1400">
                <a:solidFill>
                  <a:srgbClr val="FFFFFF"/>
                </a:solidFill>
              </a:defRPr>
            </a:lvl1pPr>
            <a:lvl5pPr>
              <a:defRPr/>
            </a:lvl5pPr>
          </a:lstStyle>
          <a:p>
            <a:pPr lvl="0"/>
            <a:r>
              <a:rPr lang="en-US"/>
              <a:t>Date: DD Month YYYY</a:t>
            </a:r>
          </a:p>
        </p:txBody>
      </p:sp>
    </p:spTree>
    <p:extLst>
      <p:ext uri="{BB962C8B-B14F-4D97-AF65-F5344CB8AC3E}">
        <p14:creationId xmlns:p14="http://schemas.microsoft.com/office/powerpoint/2010/main" val="1253746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SX_Back cover">
    <p:spTree>
      <p:nvGrpSpPr>
        <p:cNvPr id="1" name=""/>
        <p:cNvGrpSpPr/>
        <p:nvPr/>
      </p:nvGrpSpPr>
      <p:grpSpPr>
        <a:xfrm>
          <a:off x="0" y="0"/>
          <a:ext cx="0" cy="0"/>
          <a:chOff x="0" y="0"/>
          <a:chExt cx="0" cy="0"/>
        </a:xfrm>
      </p:grpSpPr>
      <p:sp>
        <p:nvSpPr>
          <p:cNvPr id="7" name="Rectangle 6"/>
          <p:cNvSpPr/>
          <p:nvPr userDrawn="1"/>
        </p:nvSpPr>
        <p:spPr>
          <a:xfrm>
            <a:off x="1" y="0"/>
            <a:ext cx="12192211" cy="6134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8" name="Rectangle 7"/>
          <p:cNvSpPr/>
          <p:nvPr userDrawn="1"/>
        </p:nvSpPr>
        <p:spPr>
          <a:xfrm>
            <a:off x="1" y="6134101"/>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9" name="object 4"/>
          <p:cNvSpPr txBox="1"/>
          <p:nvPr userDrawn="1"/>
        </p:nvSpPr>
        <p:spPr>
          <a:xfrm>
            <a:off x="9310406" y="6432550"/>
            <a:ext cx="1867499" cy="123111"/>
          </a:xfrm>
          <a:prstGeom prst="rect">
            <a:avLst/>
          </a:prstGeom>
        </p:spPr>
        <p:txBody>
          <a:bodyPr vert="horz" wrap="none" lIns="0" tIns="0" rIns="0" bIns="0" rtlCol="0">
            <a:spAutoFit/>
          </a:bodyPr>
          <a:lstStyle/>
          <a:p>
            <a:pPr marL="12697" marR="0" lvl="0" indent="0" algn="r" defTabSz="91421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9FBF9"/>
                </a:solidFill>
                <a:effectLst/>
                <a:uLnTx/>
                <a:uFillTx/>
                <a:latin typeface="Verdana"/>
                <a:ea typeface="+mn-ea"/>
                <a:cs typeface="Verdana"/>
              </a:rPr>
              <a:t>© 2024 FutureScaleX | Confidential</a:t>
            </a:r>
          </a:p>
        </p:txBody>
      </p:sp>
      <p:sp>
        <p:nvSpPr>
          <p:cNvPr id="36" name="Freeform 35"/>
          <p:cNvSpPr/>
          <p:nvPr userDrawn="1"/>
        </p:nvSpPr>
        <p:spPr>
          <a:xfrm flipV="1">
            <a:off x="0" y="0"/>
            <a:ext cx="1942886" cy="1943738"/>
          </a:xfrm>
          <a:custGeom>
            <a:avLst/>
            <a:gdLst>
              <a:gd name="connsiteX0" fmla="*/ 0 w 1942886"/>
              <a:gd name="connsiteY0" fmla="*/ 1943738 h 1943738"/>
              <a:gd name="connsiteX1" fmla="*/ 1900462 w 1942886"/>
              <a:gd name="connsiteY1" fmla="*/ 1943738 h 1943738"/>
              <a:gd name="connsiteX2" fmla="*/ 1922191 w 1942886"/>
              <a:gd name="connsiteY2" fmla="*/ 1837496 h 1943738"/>
              <a:gd name="connsiteX3" fmla="*/ 1937645 w 1942886"/>
              <a:gd name="connsiteY3" fmla="*/ 1710712 h 1943738"/>
              <a:gd name="connsiteX4" fmla="*/ 1942886 w 1942886"/>
              <a:gd name="connsiteY4" fmla="*/ 1581043 h 1943738"/>
              <a:gd name="connsiteX5" fmla="*/ 1937645 w 1942886"/>
              <a:gd name="connsiteY5" fmla="*/ 1451371 h 1943738"/>
              <a:gd name="connsiteX6" fmla="*/ 1922191 w 1942886"/>
              <a:gd name="connsiteY6" fmla="*/ 1324587 h 1943738"/>
              <a:gd name="connsiteX7" fmla="*/ 1896935 w 1942886"/>
              <a:gd name="connsiteY7" fmla="*/ 1201099 h 1943738"/>
              <a:gd name="connsiteX8" fmla="*/ 1862281 w 1942886"/>
              <a:gd name="connsiteY8" fmla="*/ 1081310 h 1943738"/>
              <a:gd name="connsiteX9" fmla="*/ 1818640 w 1942886"/>
              <a:gd name="connsiteY9" fmla="*/ 965629 h 1943738"/>
              <a:gd name="connsiteX10" fmla="*/ 1766411 w 1942886"/>
              <a:gd name="connsiteY10" fmla="*/ 854462 h 1943738"/>
              <a:gd name="connsiteX11" fmla="*/ 1706009 w 1942886"/>
              <a:gd name="connsiteY11" fmla="*/ 748216 h 1943738"/>
              <a:gd name="connsiteX12" fmla="*/ 1637836 w 1942886"/>
              <a:gd name="connsiteY12" fmla="*/ 647299 h 1943738"/>
              <a:gd name="connsiteX13" fmla="*/ 1562300 w 1942886"/>
              <a:gd name="connsiteY13" fmla="*/ 552115 h 1943738"/>
              <a:gd name="connsiteX14" fmla="*/ 1479809 w 1942886"/>
              <a:gd name="connsiteY14" fmla="*/ 463077 h 1943738"/>
              <a:gd name="connsiteX15" fmla="*/ 1390768 w 1942886"/>
              <a:gd name="connsiteY15" fmla="*/ 380583 h 1943738"/>
              <a:gd name="connsiteX16" fmla="*/ 1295584 w 1942886"/>
              <a:gd name="connsiteY16" fmla="*/ 305047 h 1943738"/>
              <a:gd name="connsiteX17" fmla="*/ 1194667 w 1942886"/>
              <a:gd name="connsiteY17" fmla="*/ 236877 h 1943738"/>
              <a:gd name="connsiteX18" fmla="*/ 1088421 w 1942886"/>
              <a:gd name="connsiteY18" fmla="*/ 176472 h 1943738"/>
              <a:gd name="connsiteX19" fmla="*/ 977254 w 1942886"/>
              <a:gd name="connsiteY19" fmla="*/ 124243 h 1943738"/>
              <a:gd name="connsiteX20" fmla="*/ 861572 w 1942886"/>
              <a:gd name="connsiteY20" fmla="*/ 80601 h 1943738"/>
              <a:gd name="connsiteX21" fmla="*/ 741784 w 1942886"/>
              <a:gd name="connsiteY21" fmla="*/ 45947 h 1943738"/>
              <a:gd name="connsiteX22" fmla="*/ 618296 w 1942886"/>
              <a:gd name="connsiteY22" fmla="*/ 20692 h 1943738"/>
              <a:gd name="connsiteX23" fmla="*/ 491512 w 1942886"/>
              <a:gd name="connsiteY23" fmla="*/ 5241 h 1943738"/>
              <a:gd name="connsiteX24" fmla="*/ 361843 w 1942886"/>
              <a:gd name="connsiteY24" fmla="*/ 0 h 1943738"/>
              <a:gd name="connsiteX25" fmla="*/ 232171 w 1942886"/>
              <a:gd name="connsiteY25" fmla="*/ 5241 h 1943738"/>
              <a:gd name="connsiteX26" fmla="*/ 105387 w 1942886"/>
              <a:gd name="connsiteY26" fmla="*/ 20692 h 1943738"/>
              <a:gd name="connsiteX27" fmla="*/ 0 w 1942886"/>
              <a:gd name="connsiteY27" fmla="*/ 42245 h 19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2886" h="1943738">
                <a:moveTo>
                  <a:pt x="0" y="1943738"/>
                </a:moveTo>
                <a:lnTo>
                  <a:pt x="1900462" y="1943738"/>
                </a:lnTo>
                <a:lnTo>
                  <a:pt x="1922191" y="1837496"/>
                </a:lnTo>
                <a:lnTo>
                  <a:pt x="1937645" y="1710712"/>
                </a:lnTo>
                <a:lnTo>
                  <a:pt x="1942886" y="1581043"/>
                </a:lnTo>
                <a:lnTo>
                  <a:pt x="1937645" y="1451371"/>
                </a:lnTo>
                <a:lnTo>
                  <a:pt x="1922191" y="1324587"/>
                </a:lnTo>
                <a:lnTo>
                  <a:pt x="1896935" y="1201099"/>
                </a:lnTo>
                <a:lnTo>
                  <a:pt x="1862281" y="1081310"/>
                </a:lnTo>
                <a:lnTo>
                  <a:pt x="1818640" y="965629"/>
                </a:lnTo>
                <a:lnTo>
                  <a:pt x="1766411" y="854462"/>
                </a:lnTo>
                <a:lnTo>
                  <a:pt x="1706009" y="748216"/>
                </a:lnTo>
                <a:lnTo>
                  <a:pt x="1637836" y="647299"/>
                </a:lnTo>
                <a:lnTo>
                  <a:pt x="1562300" y="552115"/>
                </a:lnTo>
                <a:lnTo>
                  <a:pt x="1479809" y="463077"/>
                </a:lnTo>
                <a:lnTo>
                  <a:pt x="1390768" y="380583"/>
                </a:lnTo>
                <a:lnTo>
                  <a:pt x="1295584" y="305047"/>
                </a:lnTo>
                <a:lnTo>
                  <a:pt x="1194667" y="236877"/>
                </a:lnTo>
                <a:lnTo>
                  <a:pt x="1088421" y="176472"/>
                </a:lnTo>
                <a:lnTo>
                  <a:pt x="977254" y="124243"/>
                </a:lnTo>
                <a:lnTo>
                  <a:pt x="861572" y="80601"/>
                </a:lnTo>
                <a:lnTo>
                  <a:pt x="741784" y="45947"/>
                </a:lnTo>
                <a:lnTo>
                  <a:pt x="618296" y="20692"/>
                </a:lnTo>
                <a:lnTo>
                  <a:pt x="491512" y="5241"/>
                </a:lnTo>
                <a:lnTo>
                  <a:pt x="361843" y="0"/>
                </a:lnTo>
                <a:lnTo>
                  <a:pt x="232171" y="5241"/>
                </a:lnTo>
                <a:lnTo>
                  <a:pt x="105387" y="20692"/>
                </a:lnTo>
                <a:lnTo>
                  <a:pt x="0" y="42245"/>
                </a:lnTo>
                <a:close/>
              </a:path>
            </a:pathLst>
          </a:custGeom>
          <a:solidFill>
            <a:srgbClr val="06A491">
              <a:alpha val="10000"/>
            </a:srgbClr>
          </a:solid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1" name="Freeform 10"/>
          <p:cNvSpPr/>
          <p:nvPr userDrawn="1"/>
        </p:nvSpPr>
        <p:spPr>
          <a:xfrm>
            <a:off x="361950" y="349250"/>
            <a:ext cx="6536690" cy="5777230"/>
          </a:xfrm>
          <a:custGeom>
            <a:avLst/>
            <a:gdLst>
              <a:gd name="connsiteX0" fmla="*/ 0 w 6521450"/>
              <a:gd name="connsiteY0" fmla="*/ 0 h 5219700"/>
              <a:gd name="connsiteX1" fmla="*/ 6521450 w 6521450"/>
              <a:gd name="connsiteY1" fmla="*/ 2882900 h 5219700"/>
              <a:gd name="connsiteX2" fmla="*/ 5384800 w 6521450"/>
              <a:gd name="connsiteY2" fmla="*/ 5219700 h 5219700"/>
            </a:gdLst>
            <a:ahLst/>
            <a:cxnLst>
              <a:cxn ang="0">
                <a:pos x="connsiteX0" y="connsiteY0"/>
              </a:cxn>
              <a:cxn ang="0">
                <a:pos x="connsiteX1" y="connsiteY1"/>
              </a:cxn>
              <a:cxn ang="0">
                <a:pos x="connsiteX2" y="connsiteY2"/>
              </a:cxn>
            </a:cxnLst>
            <a:rect l="l" t="t" r="r" b="b"/>
            <a:pathLst>
              <a:path w="6521450" h="5219700">
                <a:moveTo>
                  <a:pt x="0" y="0"/>
                </a:moveTo>
                <a:lnTo>
                  <a:pt x="6521450" y="2882900"/>
                </a:lnTo>
                <a:lnTo>
                  <a:pt x="5384800" y="5219700"/>
                </a:ln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12" name="object 3"/>
          <p:cNvSpPr txBox="1"/>
          <p:nvPr userDrawn="1"/>
        </p:nvSpPr>
        <p:spPr>
          <a:xfrm>
            <a:off x="984250" y="3059668"/>
            <a:ext cx="3343864" cy="738536"/>
          </a:xfrm>
          <a:prstGeom prst="rect">
            <a:avLst/>
          </a:prstGeom>
        </p:spPr>
        <p:txBody>
          <a:bodyPr vert="horz" wrap="none" lIns="0" tIns="0" rIns="0" bIns="0" rtlCol="0">
            <a:spAutoFit/>
          </a:bodyPr>
          <a:lstStyle/>
          <a:p>
            <a:pPr marL="12697" marR="0" lvl="0" indent="0" algn="l" defTabSz="914217" rtl="0" eaLnBrk="1" fontAlgn="auto" latinLnBrk="0" hangingPunct="1">
              <a:lnSpc>
                <a:spcPct val="100000"/>
              </a:lnSpc>
              <a:spcBef>
                <a:spcPts val="0"/>
              </a:spcBef>
              <a:spcAft>
                <a:spcPts val="0"/>
              </a:spcAft>
              <a:buClrTx/>
              <a:buSzTx/>
              <a:buFontTx/>
              <a:buNone/>
              <a:tabLst/>
              <a:defRPr/>
            </a:pPr>
            <a:r>
              <a:rPr kumimoji="0" sz="4799" b="1" i="0" u="none" strike="noStrike" kern="1200" cap="none" spc="0" normalizeH="0" baseline="0" noProof="0">
                <a:ln>
                  <a:noFill/>
                </a:ln>
                <a:solidFill>
                  <a:srgbClr val="F9FBF9"/>
                </a:solidFill>
                <a:effectLst/>
                <a:uLnTx/>
                <a:uFillTx/>
                <a:latin typeface="Georgia"/>
                <a:ea typeface="+mn-ea"/>
                <a:cs typeface="Georgia"/>
              </a:rPr>
              <a:t>Thank you</a:t>
            </a:r>
            <a:endParaRPr kumimoji="0" sz="4799" b="0" i="0" u="none" strike="noStrike" kern="1200" cap="none" spc="0" normalizeH="0" baseline="0" noProof="0">
              <a:ln>
                <a:noFill/>
              </a:ln>
              <a:solidFill>
                <a:srgbClr val="0B003C"/>
              </a:solidFill>
              <a:effectLst/>
              <a:uLnTx/>
              <a:uFillTx/>
              <a:latin typeface="Georgia"/>
              <a:ea typeface="+mn-ea"/>
              <a:cs typeface="Georgia"/>
            </a:endParaRPr>
          </a:p>
        </p:txBody>
      </p:sp>
      <p:grpSp>
        <p:nvGrpSpPr>
          <p:cNvPr id="13" name="Group 12"/>
          <p:cNvGrpSpPr/>
          <p:nvPr userDrawn="1"/>
        </p:nvGrpSpPr>
        <p:grpSpPr>
          <a:xfrm flipH="1">
            <a:off x="6370054" y="3020125"/>
            <a:ext cx="1009650" cy="1009650"/>
            <a:chOff x="6959176" y="4539678"/>
            <a:chExt cx="1009650" cy="1009650"/>
          </a:xfrm>
        </p:grpSpPr>
        <p:sp>
          <p:nvSpPr>
            <p:cNvPr id="14" name="object 10"/>
            <p:cNvSpPr/>
            <p:nvPr/>
          </p:nvSpPr>
          <p:spPr>
            <a:xfrm flipH="1" flipV="1">
              <a:off x="6959176" y="4539678"/>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5" name="object 10"/>
            <p:cNvSpPr/>
            <p:nvPr/>
          </p:nvSpPr>
          <p:spPr>
            <a:xfrm flipH="1">
              <a:off x="7418281" y="5021643"/>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grpSp>
      <p:sp>
        <p:nvSpPr>
          <p:cNvPr id="16" name="object 10"/>
          <p:cNvSpPr/>
          <p:nvPr userDrawn="1"/>
        </p:nvSpPr>
        <p:spPr>
          <a:xfrm>
            <a:off x="270829" y="270829"/>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4250" y="5626100"/>
            <a:ext cx="1847610" cy="23774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05981" y="1383792"/>
            <a:ext cx="3671924" cy="4090416"/>
          </a:xfrm>
          <a:prstGeom prst="rect">
            <a:avLst/>
          </a:prstGeom>
        </p:spPr>
      </p:pic>
      <p:sp>
        <p:nvSpPr>
          <p:cNvPr id="19" name="object 4">
            <a:hlinkClick r:id="rId4"/>
          </p:cNvPr>
          <p:cNvSpPr txBox="1"/>
          <p:nvPr userDrawn="1"/>
        </p:nvSpPr>
        <p:spPr>
          <a:xfrm>
            <a:off x="984250" y="6432550"/>
            <a:ext cx="894476" cy="123111"/>
          </a:xfrm>
          <a:prstGeom prst="rect">
            <a:avLst/>
          </a:prstGeom>
        </p:spPr>
        <p:txBody>
          <a:bodyPr vert="horz" wrap="none" lIns="0" tIns="0" rIns="0" bIns="0" rtlCol="0">
            <a:spAutoFit/>
          </a:bodyPr>
          <a:lstStyle/>
          <a:p>
            <a:pPr marL="12697" marR="0" lvl="0" indent="0" algn="l" defTabSz="91421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9FBF9"/>
                </a:solidFill>
                <a:effectLst/>
                <a:uLnTx/>
                <a:uFillTx/>
                <a:latin typeface="Verdana"/>
                <a:ea typeface="+mn-ea"/>
                <a:cs typeface="Verdana"/>
              </a:rPr>
              <a:t>futurescalex.com</a:t>
            </a:r>
            <a:endParaRPr kumimoji="0" lang="en-US" sz="800" b="0" i="0" u="none" strike="noStrike" kern="1200" cap="none" spc="0" normalizeH="0" baseline="0" noProof="0">
              <a:ln>
                <a:noFill/>
              </a:ln>
              <a:solidFill>
                <a:srgbClr val="0B003C"/>
              </a:solidFill>
              <a:effectLst/>
              <a:uLnTx/>
              <a:uFillTx/>
              <a:latin typeface="Verdana"/>
              <a:ea typeface="+mn-ea"/>
              <a:cs typeface="Verdana"/>
            </a:endParaRPr>
          </a:p>
        </p:txBody>
      </p:sp>
    </p:spTree>
    <p:extLst>
      <p:ext uri="{BB962C8B-B14F-4D97-AF65-F5344CB8AC3E}">
        <p14:creationId xmlns:p14="http://schemas.microsoft.com/office/powerpoint/2010/main" val="40810599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SX_Title only">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Insert Slide Title [max. 2 lines / max. 1 line with Sub-Title]</a:t>
            </a:r>
          </a:p>
        </p:txBody>
      </p:sp>
    </p:spTree>
    <p:extLst>
      <p:ext uri="{BB962C8B-B14F-4D97-AF65-F5344CB8AC3E}">
        <p14:creationId xmlns:p14="http://schemas.microsoft.com/office/powerpoint/2010/main" val="39056781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SX_Half page pictur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75389" y="533400"/>
            <a:ext cx="5364162" cy="5600700"/>
          </a:xfrm>
          <a:prstGeom prst="round2DiagRect">
            <a:avLst/>
          </a:prstGeom>
          <a:gradFill flip="none" rotWithShape="1">
            <a:gsLst>
              <a:gs pos="0">
                <a:srgbClr val="000080">
                  <a:alpha val="0"/>
                </a:srgbClr>
              </a:gs>
              <a:gs pos="37000">
                <a:srgbClr val="07A591">
                  <a:alpha val="51000"/>
                </a:srgbClr>
              </a:gs>
              <a:gs pos="100000">
                <a:srgbClr val="000080"/>
              </a:gs>
            </a:gsLst>
            <a:path path="circle">
              <a:fillToRect l="50000" t="130000" r="50000" b="-30000"/>
            </a:path>
            <a:tileRect/>
          </a:gradFill>
        </p:spPr>
        <p:txBody>
          <a:bodyPr wrap="square" rtlCol="0" anchor="ctr">
            <a:noAutofit/>
          </a:bodyPr>
          <a:lstStyle>
            <a:lvl1pPr marL="0" indent="0">
              <a:buNone/>
              <a:defRPr lang="en-US" sz="1800" baseline="0" dirty="0"/>
            </a:lvl1pPr>
          </a:lstStyle>
          <a:p>
            <a:pPr marL="0" lvl="0"/>
            <a:r>
              <a:rPr lang="en-US"/>
              <a:t>Click and upload</a:t>
            </a:r>
            <a:br>
              <a:rPr lang="en-US"/>
            </a:br>
            <a:r>
              <a:rPr lang="en-US"/>
              <a:t>Photographic picture</a:t>
            </a:r>
          </a:p>
        </p:txBody>
      </p:sp>
      <p:sp>
        <p:nvSpPr>
          <p:cNvPr id="17" name="Title Placeholder 1"/>
          <p:cNvSpPr>
            <a:spLocks noGrp="1"/>
          </p:cNvSpPr>
          <p:nvPr>
            <p:ph type="title" hasCustomPrompt="1"/>
          </p:nvPr>
        </p:nvSpPr>
        <p:spPr>
          <a:xfrm>
            <a:off x="533400" y="533400"/>
            <a:ext cx="5378450" cy="966788"/>
          </a:xfrm>
          <a:prstGeom prst="rect">
            <a:avLst/>
          </a:prstGeom>
        </p:spPr>
        <p:txBody>
          <a:bodyPr vert="horz" lIns="0" tIns="0" rIns="0" bIns="0" rtlCol="0" anchor="t">
            <a:noAutofit/>
          </a:bodyPr>
          <a:lstStyle>
            <a:lvl1pPr>
              <a:defRPr/>
            </a:lvl1pPr>
          </a:lstStyle>
          <a:p>
            <a:r>
              <a:rPr lang="en-US"/>
              <a:t>Insert Slide Title</a:t>
            </a:r>
            <a:br>
              <a:rPr lang="en-US"/>
            </a:br>
            <a:r>
              <a:rPr lang="en-US"/>
              <a:t>[max. 2 lines]</a:t>
            </a:r>
          </a:p>
        </p:txBody>
      </p:sp>
    </p:spTree>
    <p:extLst>
      <p:ext uri="{BB962C8B-B14F-4D97-AF65-F5344CB8AC3E}">
        <p14:creationId xmlns:p14="http://schemas.microsoft.com/office/powerpoint/2010/main" val="156753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SX_Title, Sub title and 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533400"/>
            <a:ext cx="11106150" cy="546100"/>
          </a:xfrm>
        </p:spPr>
        <p:txBody>
          <a:bodyPr/>
          <a:lstStyle>
            <a:lvl1pPr>
              <a:defRPr sz="2800" baseline="0">
                <a:solidFill>
                  <a:schemeClr val="tx1"/>
                </a:solidFill>
              </a:defRPr>
            </a:lvl1pPr>
          </a:lstStyle>
          <a:p>
            <a:r>
              <a:rPr lang="en-US"/>
              <a:t>Insert Slide Title [max. 1 line with Sub-Title]</a:t>
            </a:r>
          </a:p>
        </p:txBody>
      </p:sp>
      <p:sp>
        <p:nvSpPr>
          <p:cNvPr id="16" name="Text Placeholder 12"/>
          <p:cNvSpPr>
            <a:spLocks noGrp="1"/>
          </p:cNvSpPr>
          <p:nvPr>
            <p:ph type="body" sz="quarter" idx="10" hasCustomPrompt="1"/>
          </p:nvPr>
        </p:nvSpPr>
        <p:spPr>
          <a:xfrm>
            <a:off x="533400" y="1079500"/>
            <a:ext cx="11106150" cy="388898"/>
          </a:xfrm>
        </p:spPr>
        <p:txBody>
          <a:bodyPr lIns="0" tIns="0" rIns="0" bIns="0" anchor="t" anchorCtr="0">
            <a:noAutofit/>
          </a:bodyPr>
          <a:lstStyle>
            <a:lvl1pPr marL="0" indent="0">
              <a:spcBef>
                <a:spcPts val="100"/>
              </a:spcBef>
              <a:buFontTx/>
              <a:buNone/>
              <a:defRPr sz="1800">
                <a:latin typeface="+mj-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Insert Sub Title [max. 1 line]</a:t>
            </a:r>
          </a:p>
        </p:txBody>
      </p:sp>
      <p:sp>
        <p:nvSpPr>
          <p:cNvPr id="4" name="Text Placeholder 12"/>
          <p:cNvSpPr>
            <a:spLocks noGrp="1"/>
          </p:cNvSpPr>
          <p:nvPr>
            <p:ph type="body" sz="quarter" idx="11" hasCustomPrompt="1"/>
          </p:nvPr>
        </p:nvSpPr>
        <p:spPr>
          <a:xfrm>
            <a:off x="533400" y="5790000"/>
            <a:ext cx="11106150" cy="348813"/>
          </a:xfrm>
        </p:spPr>
        <p:txBody>
          <a:bodyPr lIns="0" tIns="0" rIns="0" bIns="0" anchor="b" anchorCtr="0">
            <a:spAutoFit/>
          </a:bodyPr>
          <a:lstStyle>
            <a:lvl1pPr marL="0" indent="0">
              <a:spcBef>
                <a:spcPts val="100"/>
              </a:spcBef>
              <a:buFontTx/>
              <a:buNone/>
              <a:defRPr sz="7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39392916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SX_Title and Sub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533400"/>
            <a:ext cx="11106150" cy="546100"/>
          </a:xfrm>
        </p:spPr>
        <p:txBody>
          <a:bodyPr/>
          <a:lstStyle>
            <a:lvl1pPr>
              <a:defRPr sz="2799" baseline="0">
                <a:solidFill>
                  <a:schemeClr val="tx1"/>
                </a:solidFill>
              </a:defRPr>
            </a:lvl1pPr>
          </a:lstStyle>
          <a:p>
            <a:r>
              <a:rPr lang="en-US"/>
              <a:t>Insert Slide Title [max. 1 line with Sub-Title]</a:t>
            </a:r>
          </a:p>
        </p:txBody>
      </p:sp>
      <p:sp>
        <p:nvSpPr>
          <p:cNvPr id="16" name="Text Placeholder 12"/>
          <p:cNvSpPr>
            <a:spLocks noGrp="1"/>
          </p:cNvSpPr>
          <p:nvPr>
            <p:ph type="body" sz="quarter" idx="10" hasCustomPrompt="1"/>
          </p:nvPr>
        </p:nvSpPr>
        <p:spPr>
          <a:xfrm>
            <a:off x="533400" y="1079500"/>
            <a:ext cx="11106150" cy="388898"/>
          </a:xfrm>
        </p:spPr>
        <p:txBody>
          <a:bodyPr lIns="0" tIns="0" rIns="0" bIns="0" anchor="t" anchorCtr="0">
            <a:noAutofit/>
          </a:bodyPr>
          <a:lstStyle>
            <a:lvl1pPr marL="0" indent="0">
              <a:spcBef>
                <a:spcPts val="100"/>
              </a:spcBef>
              <a:buFontTx/>
              <a:buNone/>
              <a:defRPr sz="1800">
                <a:latin typeface="+mj-lt"/>
              </a:defRPr>
            </a:lvl1pPr>
            <a:lvl2pPr marL="457109" indent="0">
              <a:buFontTx/>
              <a:buNone/>
              <a:defRPr sz="1000"/>
            </a:lvl2pPr>
            <a:lvl3pPr marL="914217" indent="0">
              <a:buFontTx/>
              <a:buNone/>
              <a:defRPr sz="1000"/>
            </a:lvl3pPr>
            <a:lvl4pPr marL="1371326" indent="0">
              <a:buFontTx/>
              <a:buNone/>
              <a:defRPr sz="1000"/>
            </a:lvl4pPr>
            <a:lvl5pPr marL="1828434" indent="0">
              <a:buFontTx/>
              <a:buNone/>
              <a:defRPr sz="1000"/>
            </a:lvl5pPr>
          </a:lstStyle>
          <a:p>
            <a:pPr lvl="0"/>
            <a:r>
              <a:rPr lang="en-US"/>
              <a:t>Insert Sub Title [max. 1 line]</a:t>
            </a:r>
          </a:p>
        </p:txBody>
      </p:sp>
    </p:spTree>
    <p:extLst>
      <p:ext uri="{BB962C8B-B14F-4D97-AF65-F5344CB8AC3E}">
        <p14:creationId xmlns:p14="http://schemas.microsoft.com/office/powerpoint/2010/main" val="7676611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SX_Title and Footnote">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Insert Slide Title [max. 2 lines / max. 1 line with Sub-Title]</a:t>
            </a:r>
          </a:p>
        </p:txBody>
      </p:sp>
      <p:sp>
        <p:nvSpPr>
          <p:cNvPr id="3" name="Text Placeholder 12"/>
          <p:cNvSpPr>
            <a:spLocks noGrp="1"/>
          </p:cNvSpPr>
          <p:nvPr>
            <p:ph type="body" sz="quarter" idx="10" hasCustomPrompt="1"/>
          </p:nvPr>
        </p:nvSpPr>
        <p:spPr>
          <a:xfrm>
            <a:off x="533400" y="5790001"/>
            <a:ext cx="11106150" cy="348813"/>
          </a:xfrm>
        </p:spPr>
        <p:txBody>
          <a:bodyPr lIns="0" tIns="0" rIns="0" bIns="0" anchor="b" anchorCtr="0">
            <a:spAutoFit/>
          </a:bodyPr>
          <a:lstStyle>
            <a:lvl1pPr marL="0" indent="0">
              <a:spcBef>
                <a:spcPts val="100"/>
              </a:spcBef>
              <a:buFontTx/>
              <a:buNone/>
              <a:defRPr sz="700"/>
            </a:lvl1pPr>
            <a:lvl2pPr marL="457109" indent="0">
              <a:buFontTx/>
              <a:buNone/>
              <a:defRPr sz="1000"/>
            </a:lvl2pPr>
            <a:lvl3pPr marL="914217" indent="0">
              <a:buFontTx/>
              <a:buNone/>
              <a:defRPr sz="1000"/>
            </a:lvl3pPr>
            <a:lvl4pPr marL="1371326" indent="0">
              <a:buFontTx/>
              <a:buNone/>
              <a:defRPr sz="1000"/>
            </a:lvl4pPr>
            <a:lvl5pPr marL="1828434"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6262204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SX_Title, Sub title and 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533400"/>
            <a:ext cx="11106150" cy="546100"/>
          </a:xfrm>
        </p:spPr>
        <p:txBody>
          <a:bodyPr/>
          <a:lstStyle>
            <a:lvl1pPr>
              <a:defRPr sz="2799" baseline="0">
                <a:solidFill>
                  <a:schemeClr val="tx1"/>
                </a:solidFill>
              </a:defRPr>
            </a:lvl1pPr>
          </a:lstStyle>
          <a:p>
            <a:r>
              <a:rPr lang="en-US"/>
              <a:t>Insert Slide Title [max. 1 line with Sub-Title]</a:t>
            </a:r>
          </a:p>
        </p:txBody>
      </p:sp>
      <p:sp>
        <p:nvSpPr>
          <p:cNvPr id="16" name="Text Placeholder 12"/>
          <p:cNvSpPr>
            <a:spLocks noGrp="1"/>
          </p:cNvSpPr>
          <p:nvPr>
            <p:ph type="body" sz="quarter" idx="10" hasCustomPrompt="1"/>
          </p:nvPr>
        </p:nvSpPr>
        <p:spPr>
          <a:xfrm>
            <a:off x="533400" y="1079500"/>
            <a:ext cx="11106150" cy="388898"/>
          </a:xfrm>
        </p:spPr>
        <p:txBody>
          <a:bodyPr lIns="0" tIns="0" rIns="0" bIns="0" anchor="t" anchorCtr="0">
            <a:noAutofit/>
          </a:bodyPr>
          <a:lstStyle>
            <a:lvl1pPr marL="0" indent="0">
              <a:spcBef>
                <a:spcPts val="100"/>
              </a:spcBef>
              <a:buFontTx/>
              <a:buNone/>
              <a:defRPr sz="1800">
                <a:latin typeface="+mj-lt"/>
              </a:defRPr>
            </a:lvl1pPr>
            <a:lvl2pPr marL="457109" indent="0">
              <a:buFontTx/>
              <a:buNone/>
              <a:defRPr sz="1000"/>
            </a:lvl2pPr>
            <a:lvl3pPr marL="914217" indent="0">
              <a:buFontTx/>
              <a:buNone/>
              <a:defRPr sz="1000"/>
            </a:lvl3pPr>
            <a:lvl4pPr marL="1371326" indent="0">
              <a:buFontTx/>
              <a:buNone/>
              <a:defRPr sz="1000"/>
            </a:lvl4pPr>
            <a:lvl5pPr marL="1828434" indent="0">
              <a:buFontTx/>
              <a:buNone/>
              <a:defRPr sz="1000"/>
            </a:lvl5pPr>
          </a:lstStyle>
          <a:p>
            <a:pPr lvl="0"/>
            <a:r>
              <a:rPr lang="en-US"/>
              <a:t>Insert Sub Title [max. 1 line]</a:t>
            </a:r>
          </a:p>
        </p:txBody>
      </p:sp>
      <p:sp>
        <p:nvSpPr>
          <p:cNvPr id="4" name="Text Placeholder 12"/>
          <p:cNvSpPr>
            <a:spLocks noGrp="1"/>
          </p:cNvSpPr>
          <p:nvPr>
            <p:ph type="body" sz="quarter" idx="11" hasCustomPrompt="1"/>
          </p:nvPr>
        </p:nvSpPr>
        <p:spPr>
          <a:xfrm>
            <a:off x="533400" y="5790001"/>
            <a:ext cx="11106150" cy="348813"/>
          </a:xfrm>
        </p:spPr>
        <p:txBody>
          <a:bodyPr lIns="0" tIns="0" rIns="0" bIns="0" anchor="b" anchorCtr="0">
            <a:spAutoFit/>
          </a:bodyPr>
          <a:lstStyle>
            <a:lvl1pPr marL="0" indent="0">
              <a:spcBef>
                <a:spcPts val="100"/>
              </a:spcBef>
              <a:buFontTx/>
              <a:buNone/>
              <a:defRPr sz="700"/>
            </a:lvl1pPr>
            <a:lvl2pPr marL="457109" indent="0">
              <a:buFontTx/>
              <a:buNone/>
              <a:defRPr sz="1000"/>
            </a:lvl2pPr>
            <a:lvl3pPr marL="914217" indent="0">
              <a:buFontTx/>
              <a:buNone/>
              <a:defRPr sz="1000"/>
            </a:lvl3pPr>
            <a:lvl4pPr marL="1371326" indent="0">
              <a:buFontTx/>
              <a:buNone/>
              <a:defRPr sz="1000"/>
            </a:lvl4pPr>
            <a:lvl5pPr marL="1828434"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29202472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SX_Title, Content and footno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Insert Slide Title [max. 2 lines / max. 1 line with Sub-Title]</a:t>
            </a:r>
          </a:p>
        </p:txBody>
      </p:sp>
      <p:sp>
        <p:nvSpPr>
          <p:cNvPr id="8" name="Text Placeholder 2"/>
          <p:cNvSpPr>
            <a:spLocks noGrp="1"/>
          </p:cNvSpPr>
          <p:nvPr>
            <p:ph idx="1"/>
          </p:nvPr>
        </p:nvSpPr>
        <p:spPr>
          <a:xfrm>
            <a:off x="533400" y="1638302"/>
            <a:ext cx="11106150" cy="3842652"/>
          </a:xfrm>
          <a:prstGeom prst="rect">
            <a:avLst/>
          </a:prstGeom>
        </p:spPr>
        <p:txBody>
          <a:bodyPr vert="horz" lIns="0" tIns="0" rIns="0" bIns="0" rtlCol="0">
            <a:noAutofit/>
          </a:bodyPr>
          <a:lstStyle>
            <a:lvl1pPr marL="0" indent="0">
              <a:buFontTx/>
              <a:buNone/>
              <a:defRPr b="1"/>
            </a:lvl1pPr>
            <a:lvl2pPr marL="228554" indent="-228554">
              <a:buFont typeface="Arial" panose="020B0604020202020204" pitchFamily="34" charset="0"/>
              <a:buChar char="•"/>
              <a:defRPr/>
            </a:lvl2pPr>
            <a:lvl3pPr marL="688837" indent="-228554">
              <a:buFont typeface="Verdana" panose="020B0604030504040204" pitchFamily="34" charset="0"/>
              <a:buChar char="–"/>
              <a:defRPr/>
            </a:lvl3pPr>
            <a:lvl4pPr marL="1139597" indent="-228554">
              <a:buFont typeface="Wingdings" panose="05000000000000000000" pitchFamily="2" charset="2"/>
              <a:buChar char="§"/>
              <a:defRPr/>
            </a:lvl4pPr>
            <a:lvl5pPr marL="1599880" indent="-228554">
              <a:buClr>
                <a:srgbClr val="7E72B2"/>
              </a:buClr>
              <a:defRPr/>
            </a:lvl5pPr>
          </a:lstStyle>
          <a:p>
            <a:pPr lvl="0"/>
            <a:r>
              <a:rPr lang="en-US"/>
              <a:t>Edit Master text styles</a:t>
            </a:r>
          </a:p>
          <a:p>
            <a:pPr lvl="1"/>
            <a:r>
              <a:rPr lang="en-US"/>
              <a:t>First level</a:t>
            </a:r>
          </a:p>
          <a:p>
            <a:pPr lvl="2"/>
            <a:r>
              <a:rPr lang="en-US"/>
              <a:t>Second level</a:t>
            </a:r>
          </a:p>
          <a:p>
            <a:pPr lvl="3"/>
            <a:r>
              <a:rPr lang="en-US"/>
              <a:t>Third level</a:t>
            </a:r>
          </a:p>
          <a:p>
            <a:pPr lvl="4"/>
            <a:r>
              <a:rPr lang="en-US"/>
              <a:t>Fourth level</a:t>
            </a:r>
          </a:p>
        </p:txBody>
      </p:sp>
      <p:sp>
        <p:nvSpPr>
          <p:cNvPr id="13" name="Text Placeholder 12"/>
          <p:cNvSpPr>
            <a:spLocks noGrp="1"/>
          </p:cNvSpPr>
          <p:nvPr>
            <p:ph type="body" sz="quarter" idx="10" hasCustomPrompt="1"/>
          </p:nvPr>
        </p:nvSpPr>
        <p:spPr>
          <a:xfrm>
            <a:off x="533400" y="5790001"/>
            <a:ext cx="11106150" cy="348813"/>
          </a:xfrm>
        </p:spPr>
        <p:txBody>
          <a:bodyPr lIns="0" tIns="0" rIns="0" bIns="0" anchor="b" anchorCtr="0">
            <a:spAutoFit/>
          </a:bodyPr>
          <a:lstStyle>
            <a:lvl1pPr marL="0" indent="0">
              <a:spcBef>
                <a:spcPts val="100"/>
              </a:spcBef>
              <a:buFontTx/>
              <a:buNone/>
              <a:defRPr sz="700"/>
            </a:lvl1pPr>
            <a:lvl2pPr marL="457109" indent="0">
              <a:buFontTx/>
              <a:buNone/>
              <a:defRPr sz="1000"/>
            </a:lvl2pPr>
            <a:lvl3pPr marL="914217" indent="0">
              <a:buFontTx/>
              <a:buNone/>
              <a:defRPr sz="1000"/>
            </a:lvl3pPr>
            <a:lvl4pPr marL="1371326" indent="0">
              <a:buFontTx/>
              <a:buNone/>
              <a:defRPr sz="1000"/>
            </a:lvl4pPr>
            <a:lvl5pPr marL="1828434"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36910237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SX_NAVY BLUE">
    <p:spTree>
      <p:nvGrpSpPr>
        <p:cNvPr id="1" name=""/>
        <p:cNvGrpSpPr/>
        <p:nvPr/>
      </p:nvGrpSpPr>
      <p:grpSpPr>
        <a:xfrm>
          <a:off x="0" y="0"/>
          <a:ext cx="0" cy="0"/>
          <a:chOff x="0" y="0"/>
          <a:chExt cx="0" cy="0"/>
        </a:xfrm>
      </p:grpSpPr>
      <p:sp>
        <p:nvSpPr>
          <p:cNvPr id="10" name="Rectangle 9"/>
          <p:cNvSpPr/>
          <p:nvPr userDrawn="1"/>
        </p:nvSpPr>
        <p:spPr>
          <a:xfrm>
            <a:off x="-104"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2"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solidFill>
                  <a:srgbClr val="FFFFFF"/>
                </a:solidFill>
              </a:defRPr>
            </a:lvl1pPr>
          </a:lstStyle>
          <a:p>
            <a:r>
              <a:rPr lang="en-US"/>
              <a:t>Insert Slide Title [max. 2 lines / max. 1 line with Sub-Title]</a:t>
            </a:r>
          </a:p>
        </p:txBody>
      </p:sp>
      <p:cxnSp>
        <p:nvCxnSpPr>
          <p:cNvPr id="3" name="Straight Connector 2"/>
          <p:cNvCxnSpPr/>
          <p:nvPr userDrawn="1"/>
        </p:nvCxnSpPr>
        <p:spPr>
          <a:xfrm>
            <a:off x="533400" y="6309360"/>
            <a:ext cx="11106150" cy="0"/>
          </a:xfrm>
          <a:prstGeom prst="line">
            <a:avLst/>
          </a:prstGeom>
          <a:ln w="3175">
            <a:solidFill>
              <a:srgbClr val="3C3363"/>
            </a:solidFill>
            <a:tailEnd type="oval" w="sm" len="sm"/>
          </a:ln>
        </p:spPr>
        <p:style>
          <a:lnRef idx="1">
            <a:schemeClr val="accent1"/>
          </a:lnRef>
          <a:fillRef idx="0">
            <a:schemeClr val="accent1"/>
          </a:fillRef>
          <a:effectRef idx="0">
            <a:schemeClr val="accent1"/>
          </a:effectRef>
          <a:fontRef idx="minor">
            <a:schemeClr val="tx1"/>
          </a:fontRef>
        </p:style>
      </p:cxnSp>
      <p:sp>
        <p:nvSpPr>
          <p:cNvPr id="4" name="Footer Placeholder 4"/>
          <p:cNvSpPr txBox="1">
            <a:spLocks/>
          </p:cNvSpPr>
          <p:nvPr userDrawn="1"/>
        </p:nvSpPr>
        <p:spPr>
          <a:xfrm>
            <a:off x="533401" y="6537514"/>
            <a:ext cx="1388201"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2F2F2">
                    <a:lumMod val="75000"/>
                  </a:srgbClr>
                </a:solidFill>
                <a:effectLst/>
                <a:uLnTx/>
                <a:uFillTx/>
                <a:latin typeface="Verdana"/>
                <a:ea typeface="+mn-ea"/>
                <a:cs typeface="+mn-cs"/>
              </a:rPr>
              <a:t>© 2024 FutureScaleX | Confidential</a:t>
            </a:r>
          </a:p>
        </p:txBody>
      </p:sp>
      <p:sp>
        <p:nvSpPr>
          <p:cNvPr id="5" name="Slide Number Placeholder 5"/>
          <p:cNvSpPr txBox="1">
            <a:spLocks/>
          </p:cNvSpPr>
          <p:nvPr userDrawn="1"/>
        </p:nvSpPr>
        <p:spPr>
          <a:xfrm>
            <a:off x="11470839" y="6522126"/>
            <a:ext cx="176331" cy="123111"/>
          </a:xfrm>
          <a:prstGeom prst="rect">
            <a:avLst/>
          </a:prstGeom>
        </p:spPr>
        <p:txBody>
          <a:bodyPr wrap="none" lIns="0" tIns="0" rIns="0" bIns="0">
            <a:spAutoFit/>
          </a:bodyPr>
          <a:lstStyle>
            <a:defPPr>
              <a:defRPr lang="en-US"/>
            </a:defPPr>
            <a:lvl1pPr algn="r">
              <a:defRPr sz="800" b="0">
                <a:solidFill>
                  <a:srgbClr val="668674"/>
                </a:solidFill>
              </a:defRPr>
            </a:lvl1pPr>
          </a:lstStyle>
          <a:p>
            <a:pPr marL="0" marR="0" lvl="0" indent="0" algn="r" defTabSz="914217" rtl="0" eaLnBrk="1" fontAlgn="auto" latinLnBrk="0" hangingPunct="1">
              <a:lnSpc>
                <a:spcPct val="100000"/>
              </a:lnSpc>
              <a:spcBef>
                <a:spcPts val="0"/>
              </a:spcBef>
              <a:spcAft>
                <a:spcPts val="0"/>
              </a:spcAft>
              <a:buClrTx/>
              <a:buSzTx/>
              <a:buFontTx/>
              <a:buNone/>
              <a:tabLst/>
              <a:defRPr/>
            </a:pPr>
            <a:fld id="{E24F7D95-B87A-44E0-8CCC-EC06DBC7C02C}" type="slidenum">
              <a:rPr kumimoji="0" lang="en-US" sz="800" b="0" i="0" u="none" strike="noStrike" kern="1200" cap="none" spc="0" normalizeH="0" baseline="0" noProof="0" smtClean="0">
                <a:ln>
                  <a:noFill/>
                </a:ln>
                <a:solidFill>
                  <a:srgbClr val="F2F2F2"/>
                </a:solidFill>
                <a:effectLst/>
                <a:uLnTx/>
                <a:uFillTx/>
                <a:latin typeface="Verdana"/>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2F2F2"/>
              </a:solidFill>
              <a:effectLst/>
              <a:uLnTx/>
              <a:uFillTx/>
              <a:latin typeface="Verdana"/>
              <a:ea typeface="+mn-ea"/>
              <a:cs typeface="+mn-cs"/>
            </a:endParaRPr>
          </a:p>
        </p:txBody>
      </p:sp>
      <p:pic>
        <p:nvPicPr>
          <p:cNvPr id="8" name="Picture 7">
            <a:hlinkClick r:id="" action="ppaction://noaction"/>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0" y="114300"/>
            <a:ext cx="282736" cy="31496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29801" y="6502401"/>
            <a:ext cx="1321587" cy="170057"/>
          </a:xfrm>
          <a:prstGeom prst="rect">
            <a:avLst/>
          </a:prstGeom>
        </p:spPr>
      </p:pic>
    </p:spTree>
    <p:extLst>
      <p:ext uri="{BB962C8B-B14F-4D97-AF65-F5344CB8AC3E}">
        <p14:creationId xmlns:p14="http://schemas.microsoft.com/office/powerpoint/2010/main" val="27766978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FSX_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0891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FSX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3557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FSX_Title only">
    <p:spTree>
      <p:nvGrpSpPr>
        <p:cNvPr id="1" name=""/>
        <p:cNvGrpSpPr/>
        <p:nvPr/>
      </p:nvGrpSpPr>
      <p:grpSpPr>
        <a:xfrm>
          <a:off x="0" y="0"/>
          <a:ext cx="0" cy="0"/>
          <a:chOff x="0" y="0"/>
          <a:chExt cx="0" cy="0"/>
        </a:xfrm>
      </p:grpSpPr>
      <p:sp>
        <p:nvSpPr>
          <p:cNvPr id="1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Click to edit Master title style [Font 28pt bold]</a:t>
            </a:r>
            <a:br>
              <a:rPr lang="en-US"/>
            </a:br>
            <a:endParaRPr lang="en-US"/>
          </a:p>
        </p:txBody>
      </p:sp>
    </p:spTree>
    <p:extLst>
      <p:ext uri="{BB962C8B-B14F-4D97-AF65-F5344CB8AC3E}">
        <p14:creationId xmlns:p14="http://schemas.microsoft.com/office/powerpoint/2010/main" val="32916823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FSX_Cover Page">
    <p:spTree>
      <p:nvGrpSpPr>
        <p:cNvPr id="1" name=""/>
        <p:cNvGrpSpPr/>
        <p:nvPr/>
      </p:nvGrpSpPr>
      <p:grpSpPr>
        <a:xfrm>
          <a:off x="0" y="0"/>
          <a:ext cx="0" cy="0"/>
          <a:chOff x="0" y="0"/>
          <a:chExt cx="0" cy="0"/>
        </a:xfrm>
      </p:grpSpPr>
      <p:sp>
        <p:nvSpPr>
          <p:cNvPr id="5" name="Rectangle 4"/>
          <p:cNvSpPr/>
          <p:nvPr userDrawn="1"/>
        </p:nvSpPr>
        <p:spPr>
          <a:xfrm>
            <a:off x="1"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p:nvPr userDrawn="1"/>
        </p:nvSpPr>
        <p:spPr>
          <a:xfrm>
            <a:off x="7442200" y="956932"/>
            <a:ext cx="3775149" cy="5913769"/>
          </a:xfrm>
          <a:custGeom>
            <a:avLst/>
            <a:gdLst>
              <a:gd name="connsiteX0" fmla="*/ 3530600 w 3530600"/>
              <a:gd name="connsiteY0" fmla="*/ 0 h 4546600"/>
              <a:gd name="connsiteX1" fmla="*/ 0 w 3530600"/>
              <a:gd name="connsiteY1" fmla="*/ 3454400 h 4546600"/>
              <a:gd name="connsiteX2" fmla="*/ 774700 w 3530600"/>
              <a:gd name="connsiteY2" fmla="*/ 4546600 h 4546600"/>
              <a:gd name="connsiteX0" fmla="*/ 3530600 w 3530600"/>
              <a:gd name="connsiteY0" fmla="*/ 0 h 5193483"/>
              <a:gd name="connsiteX1" fmla="*/ 0 w 3530600"/>
              <a:gd name="connsiteY1" fmla="*/ 3454400 h 5193483"/>
              <a:gd name="connsiteX2" fmla="*/ 1190406 w 3530600"/>
              <a:gd name="connsiteY2" fmla="*/ 5193483 h 5193483"/>
            </a:gdLst>
            <a:ahLst/>
            <a:cxnLst>
              <a:cxn ang="0">
                <a:pos x="connsiteX0" y="connsiteY0"/>
              </a:cxn>
              <a:cxn ang="0">
                <a:pos x="connsiteX1" y="connsiteY1"/>
              </a:cxn>
              <a:cxn ang="0">
                <a:pos x="connsiteX2" y="connsiteY2"/>
              </a:cxn>
            </a:cxnLst>
            <a:rect l="l" t="t" r="r" b="b"/>
            <a:pathLst>
              <a:path w="3530600" h="5193483">
                <a:moveTo>
                  <a:pt x="3530600" y="0"/>
                </a:moveTo>
                <a:lnTo>
                  <a:pt x="0" y="3454400"/>
                </a:lnTo>
                <a:cubicBezTo>
                  <a:pt x="258233" y="3818467"/>
                  <a:pt x="932173" y="4829416"/>
                  <a:pt x="1190406" y="5193483"/>
                </a:cubicBez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bject 10"/>
          <p:cNvSpPr/>
          <p:nvPr userDrawn="1"/>
        </p:nvSpPr>
        <p:spPr>
          <a:xfrm flipH="1" flipV="1">
            <a:off x="7004896" y="4368902"/>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endParaRPr sz="1800"/>
          </a:p>
        </p:txBody>
      </p:sp>
      <p:sp>
        <p:nvSpPr>
          <p:cNvPr id="11" name="object 10"/>
          <p:cNvSpPr/>
          <p:nvPr userDrawn="1"/>
        </p:nvSpPr>
        <p:spPr>
          <a:xfrm flipH="1">
            <a:off x="7418281" y="4850582"/>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sz="1800"/>
          </a:p>
        </p:txBody>
      </p:sp>
      <p:sp>
        <p:nvSpPr>
          <p:cNvPr id="12" name="object 10"/>
          <p:cNvSpPr/>
          <p:nvPr userDrawn="1"/>
        </p:nvSpPr>
        <p:spPr>
          <a:xfrm flipH="1">
            <a:off x="11128692" y="869795"/>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sz="1800"/>
          </a:p>
        </p:txBody>
      </p:sp>
      <p:sp>
        <p:nvSpPr>
          <p:cNvPr id="19" name="Freeform 18"/>
          <p:cNvSpPr/>
          <p:nvPr userDrawn="1"/>
        </p:nvSpPr>
        <p:spPr>
          <a:xfrm flipH="1" flipV="1">
            <a:off x="9639517" y="259"/>
            <a:ext cx="2552485" cy="2542447"/>
          </a:xfrm>
          <a:custGeom>
            <a:avLst/>
            <a:gdLst>
              <a:gd name="connsiteX0" fmla="*/ 2225481 w 2552485"/>
              <a:gd name="connsiteY0" fmla="*/ 2542447 h 2542447"/>
              <a:gd name="connsiteX1" fmla="*/ 0 w 2552485"/>
              <a:gd name="connsiteY1" fmla="*/ 2542447 h 2542447"/>
              <a:gd name="connsiteX2" fmla="*/ 0 w 2552485"/>
              <a:gd name="connsiteY2" fmla="*/ 334964 h 2542447"/>
              <a:gd name="connsiteX3" fmla="*/ 37698 w 2552485"/>
              <a:gd name="connsiteY3" fmla="*/ 305048 h 2542447"/>
              <a:gd name="connsiteX4" fmla="*/ 138615 w 2552485"/>
              <a:gd name="connsiteY4" fmla="*/ 236877 h 2542447"/>
              <a:gd name="connsiteX5" fmla="*/ 244861 w 2552485"/>
              <a:gd name="connsiteY5" fmla="*/ 176472 h 2542447"/>
              <a:gd name="connsiteX6" fmla="*/ 356028 w 2552485"/>
              <a:gd name="connsiteY6" fmla="*/ 124243 h 2542447"/>
              <a:gd name="connsiteX7" fmla="*/ 471709 w 2552485"/>
              <a:gd name="connsiteY7" fmla="*/ 80602 h 2542447"/>
              <a:gd name="connsiteX8" fmla="*/ 591498 w 2552485"/>
              <a:gd name="connsiteY8" fmla="*/ 45948 h 2542447"/>
              <a:gd name="connsiteX9" fmla="*/ 714986 w 2552485"/>
              <a:gd name="connsiteY9" fmla="*/ 20692 h 2542447"/>
              <a:gd name="connsiteX10" fmla="*/ 841770 w 2552485"/>
              <a:gd name="connsiteY10" fmla="*/ 5241 h 2542447"/>
              <a:gd name="connsiteX11" fmla="*/ 971442 w 2552485"/>
              <a:gd name="connsiteY11" fmla="*/ 0 h 2542447"/>
              <a:gd name="connsiteX12" fmla="*/ 1101111 w 2552485"/>
              <a:gd name="connsiteY12" fmla="*/ 5241 h 2542447"/>
              <a:gd name="connsiteX13" fmla="*/ 1227895 w 2552485"/>
              <a:gd name="connsiteY13" fmla="*/ 20692 h 2542447"/>
              <a:gd name="connsiteX14" fmla="*/ 1351383 w 2552485"/>
              <a:gd name="connsiteY14" fmla="*/ 45948 h 2542447"/>
              <a:gd name="connsiteX15" fmla="*/ 1471171 w 2552485"/>
              <a:gd name="connsiteY15" fmla="*/ 80602 h 2542447"/>
              <a:gd name="connsiteX16" fmla="*/ 1586853 w 2552485"/>
              <a:gd name="connsiteY16" fmla="*/ 124243 h 2542447"/>
              <a:gd name="connsiteX17" fmla="*/ 1698020 w 2552485"/>
              <a:gd name="connsiteY17" fmla="*/ 176472 h 2542447"/>
              <a:gd name="connsiteX18" fmla="*/ 1804266 w 2552485"/>
              <a:gd name="connsiteY18" fmla="*/ 236877 h 2542447"/>
              <a:gd name="connsiteX19" fmla="*/ 1905183 w 2552485"/>
              <a:gd name="connsiteY19" fmla="*/ 305048 h 2542447"/>
              <a:gd name="connsiteX20" fmla="*/ 2000367 w 2552485"/>
              <a:gd name="connsiteY20" fmla="*/ 380583 h 2542447"/>
              <a:gd name="connsiteX21" fmla="*/ 2089408 w 2552485"/>
              <a:gd name="connsiteY21" fmla="*/ 463077 h 2542447"/>
              <a:gd name="connsiteX22" fmla="*/ 2171898 w 2552485"/>
              <a:gd name="connsiteY22" fmla="*/ 552115 h 2542447"/>
              <a:gd name="connsiteX23" fmla="*/ 2247434 w 2552485"/>
              <a:gd name="connsiteY23" fmla="*/ 647299 h 2542447"/>
              <a:gd name="connsiteX24" fmla="*/ 2315608 w 2552485"/>
              <a:gd name="connsiteY24" fmla="*/ 748216 h 2542447"/>
              <a:gd name="connsiteX25" fmla="*/ 2376010 w 2552485"/>
              <a:gd name="connsiteY25" fmla="*/ 854462 h 2542447"/>
              <a:gd name="connsiteX26" fmla="*/ 2428238 w 2552485"/>
              <a:gd name="connsiteY26" fmla="*/ 965629 h 2542447"/>
              <a:gd name="connsiteX27" fmla="*/ 2471880 w 2552485"/>
              <a:gd name="connsiteY27" fmla="*/ 1081310 h 2542447"/>
              <a:gd name="connsiteX28" fmla="*/ 2506534 w 2552485"/>
              <a:gd name="connsiteY28" fmla="*/ 1201099 h 2542447"/>
              <a:gd name="connsiteX29" fmla="*/ 2531790 w 2552485"/>
              <a:gd name="connsiteY29" fmla="*/ 1324587 h 2542447"/>
              <a:gd name="connsiteX30" fmla="*/ 2547244 w 2552485"/>
              <a:gd name="connsiteY30" fmla="*/ 1451371 h 2542447"/>
              <a:gd name="connsiteX31" fmla="*/ 2552485 w 2552485"/>
              <a:gd name="connsiteY31" fmla="*/ 1581043 h 2542447"/>
              <a:gd name="connsiteX32" fmla="*/ 2547244 w 2552485"/>
              <a:gd name="connsiteY32" fmla="*/ 1710712 h 2542447"/>
              <a:gd name="connsiteX33" fmla="*/ 2531790 w 2552485"/>
              <a:gd name="connsiteY33" fmla="*/ 1837496 h 2542447"/>
              <a:gd name="connsiteX34" fmla="*/ 2506534 w 2552485"/>
              <a:gd name="connsiteY34" fmla="*/ 1960984 h 2542447"/>
              <a:gd name="connsiteX35" fmla="*/ 2471880 w 2552485"/>
              <a:gd name="connsiteY35" fmla="*/ 2080772 h 2542447"/>
              <a:gd name="connsiteX36" fmla="*/ 2428238 w 2552485"/>
              <a:gd name="connsiteY36" fmla="*/ 2196454 h 2542447"/>
              <a:gd name="connsiteX37" fmla="*/ 2376010 w 2552485"/>
              <a:gd name="connsiteY37" fmla="*/ 2307621 h 2542447"/>
              <a:gd name="connsiteX38" fmla="*/ 2315608 w 2552485"/>
              <a:gd name="connsiteY38" fmla="*/ 2413867 h 2542447"/>
              <a:gd name="connsiteX39" fmla="*/ 2247434 w 2552485"/>
              <a:gd name="connsiteY39" fmla="*/ 2514784 h 25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52485" h="2542447">
                <a:moveTo>
                  <a:pt x="2225481" y="2542447"/>
                </a:moveTo>
                <a:lnTo>
                  <a:pt x="0" y="2542447"/>
                </a:lnTo>
                <a:lnTo>
                  <a:pt x="0" y="334964"/>
                </a:lnTo>
                <a:lnTo>
                  <a:pt x="37698" y="305048"/>
                </a:lnTo>
                <a:lnTo>
                  <a:pt x="138615" y="236877"/>
                </a:lnTo>
                <a:lnTo>
                  <a:pt x="244861" y="176472"/>
                </a:lnTo>
                <a:lnTo>
                  <a:pt x="356028" y="124243"/>
                </a:lnTo>
                <a:lnTo>
                  <a:pt x="471709" y="80602"/>
                </a:lnTo>
                <a:lnTo>
                  <a:pt x="591498" y="45948"/>
                </a:lnTo>
                <a:lnTo>
                  <a:pt x="714986" y="20692"/>
                </a:lnTo>
                <a:lnTo>
                  <a:pt x="841770" y="5241"/>
                </a:lnTo>
                <a:lnTo>
                  <a:pt x="971442" y="0"/>
                </a:lnTo>
                <a:lnTo>
                  <a:pt x="1101111" y="5241"/>
                </a:lnTo>
                <a:lnTo>
                  <a:pt x="1227895" y="20692"/>
                </a:lnTo>
                <a:lnTo>
                  <a:pt x="1351383" y="45948"/>
                </a:lnTo>
                <a:lnTo>
                  <a:pt x="1471171" y="80602"/>
                </a:lnTo>
                <a:lnTo>
                  <a:pt x="1586853" y="124243"/>
                </a:lnTo>
                <a:lnTo>
                  <a:pt x="1698020" y="176472"/>
                </a:lnTo>
                <a:lnTo>
                  <a:pt x="1804266" y="236877"/>
                </a:lnTo>
                <a:lnTo>
                  <a:pt x="1905183" y="305048"/>
                </a:lnTo>
                <a:lnTo>
                  <a:pt x="2000367" y="380583"/>
                </a:lnTo>
                <a:lnTo>
                  <a:pt x="2089408" y="463077"/>
                </a:lnTo>
                <a:lnTo>
                  <a:pt x="2171898" y="552115"/>
                </a:lnTo>
                <a:lnTo>
                  <a:pt x="2247434" y="647299"/>
                </a:lnTo>
                <a:lnTo>
                  <a:pt x="2315608" y="748216"/>
                </a:lnTo>
                <a:lnTo>
                  <a:pt x="2376010" y="854462"/>
                </a:lnTo>
                <a:lnTo>
                  <a:pt x="2428238" y="965629"/>
                </a:lnTo>
                <a:lnTo>
                  <a:pt x="2471880" y="1081310"/>
                </a:lnTo>
                <a:lnTo>
                  <a:pt x="2506534" y="1201099"/>
                </a:lnTo>
                <a:lnTo>
                  <a:pt x="2531790" y="1324587"/>
                </a:lnTo>
                <a:lnTo>
                  <a:pt x="2547244" y="1451371"/>
                </a:lnTo>
                <a:lnTo>
                  <a:pt x="2552485" y="1581043"/>
                </a:lnTo>
                <a:lnTo>
                  <a:pt x="2547244" y="1710712"/>
                </a:lnTo>
                <a:lnTo>
                  <a:pt x="2531790" y="1837496"/>
                </a:lnTo>
                <a:lnTo>
                  <a:pt x="2506534" y="1960984"/>
                </a:lnTo>
                <a:lnTo>
                  <a:pt x="2471880" y="2080772"/>
                </a:lnTo>
                <a:lnTo>
                  <a:pt x="2428238" y="2196454"/>
                </a:lnTo>
                <a:lnTo>
                  <a:pt x="2376010" y="2307621"/>
                </a:lnTo>
                <a:lnTo>
                  <a:pt x="2315608" y="2413867"/>
                </a:lnTo>
                <a:lnTo>
                  <a:pt x="2247434" y="2514784"/>
                </a:lnTo>
                <a:close/>
              </a:path>
            </a:pathLst>
          </a:custGeom>
          <a:solidFill>
            <a:srgbClr val="06A491">
              <a:alpha val="10000"/>
            </a:srgbClr>
          </a:solidFill>
        </p:spPr>
        <p:txBody>
          <a:bodyPr wrap="square" lIns="0" tIns="0" rIns="0" bIns="0" rtlCol="0">
            <a:noAutofit/>
          </a:bodyPr>
          <a:lstStyle/>
          <a:p>
            <a:endParaRPr sz="1800"/>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3300" y="1016000"/>
            <a:ext cx="2561356" cy="329586"/>
          </a:xfrm>
          <a:prstGeom prst="rect">
            <a:avLst/>
          </a:prstGeom>
        </p:spPr>
      </p:pic>
      <p:sp>
        <p:nvSpPr>
          <p:cNvPr id="15" name="Rectangle 14"/>
          <p:cNvSpPr/>
          <p:nvPr userDrawn="1"/>
        </p:nvSpPr>
        <p:spPr>
          <a:xfrm>
            <a:off x="1" y="6134101"/>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bject 4"/>
          <p:cNvSpPr txBox="1"/>
          <p:nvPr userDrawn="1"/>
        </p:nvSpPr>
        <p:spPr>
          <a:xfrm>
            <a:off x="9310406" y="6434495"/>
            <a:ext cx="1867499" cy="123111"/>
          </a:xfrm>
          <a:prstGeom prst="rect">
            <a:avLst/>
          </a:prstGeom>
        </p:spPr>
        <p:txBody>
          <a:bodyPr vert="horz" wrap="none" lIns="0" tIns="0" rIns="0" bIns="0" rtlCol="0">
            <a:spAutoFit/>
          </a:bodyPr>
          <a:lstStyle/>
          <a:p>
            <a:pPr marL="12697" algn="r">
              <a:lnSpc>
                <a:spcPct val="100000"/>
              </a:lnSpc>
            </a:pPr>
            <a:r>
              <a:rPr sz="800">
                <a:solidFill>
                  <a:schemeClr val="bg1"/>
                </a:solidFill>
                <a:latin typeface="Verdana"/>
                <a:cs typeface="Verdana"/>
              </a:rPr>
              <a:t>©</a:t>
            </a:r>
            <a:r>
              <a:rPr lang="en-US" sz="800">
                <a:solidFill>
                  <a:schemeClr val="bg1"/>
                </a:solidFill>
                <a:latin typeface="Verdana"/>
                <a:cs typeface="Verdana"/>
              </a:rPr>
              <a:t> </a:t>
            </a:r>
            <a:r>
              <a:rPr sz="800">
                <a:solidFill>
                  <a:schemeClr val="bg1"/>
                </a:solidFill>
                <a:latin typeface="Verdana"/>
                <a:cs typeface="Verdana"/>
              </a:rPr>
              <a:t>2024 FutureScaleX </a:t>
            </a:r>
            <a:r>
              <a:rPr lang="en-US" sz="800">
                <a:solidFill>
                  <a:schemeClr val="bg1"/>
                </a:solidFill>
                <a:latin typeface="Verdana"/>
                <a:cs typeface="Verdana"/>
              </a:rPr>
              <a:t>|</a:t>
            </a:r>
            <a:r>
              <a:rPr lang="en-US" sz="800" baseline="0">
                <a:solidFill>
                  <a:schemeClr val="bg1"/>
                </a:solidFill>
                <a:latin typeface="Verdana"/>
                <a:cs typeface="Verdana"/>
              </a:rPr>
              <a:t> </a:t>
            </a:r>
            <a:r>
              <a:rPr lang="en-US" sz="800">
                <a:solidFill>
                  <a:schemeClr val="bg1"/>
                </a:solidFill>
                <a:latin typeface="Verdana"/>
                <a:cs typeface="Verdana"/>
              </a:rPr>
              <a:t>Confidential</a:t>
            </a:r>
            <a:endParaRPr sz="800">
              <a:solidFill>
                <a:schemeClr val="bg1"/>
              </a:solidFill>
              <a:latin typeface="Verdana"/>
              <a:cs typeface="Verdana"/>
            </a:endParaRPr>
          </a:p>
        </p:txBody>
      </p:sp>
      <p:sp>
        <p:nvSpPr>
          <p:cNvPr id="2" name="Title 1"/>
          <p:cNvSpPr>
            <a:spLocks noGrp="1"/>
          </p:cNvSpPr>
          <p:nvPr>
            <p:ph type="ctrTitle"/>
          </p:nvPr>
        </p:nvSpPr>
        <p:spPr>
          <a:xfrm>
            <a:off x="1003300" y="2501901"/>
            <a:ext cx="7144832" cy="1538626"/>
          </a:xfrm>
        </p:spPr>
        <p:txBody>
          <a:bodyPr vert="horz" wrap="square" lIns="0" tIns="0" rIns="0" bIns="0" rtlCol="0" anchor="t">
            <a:spAutoFit/>
          </a:bodyPr>
          <a:lstStyle>
            <a:lvl1pPr>
              <a:defRPr lang="en-US" sz="4999" dirty="0">
                <a:solidFill>
                  <a:srgbClr val="06A491"/>
                </a:solidFill>
              </a:defRPr>
            </a:lvl1pPr>
          </a:lstStyle>
          <a:p>
            <a:pPr marL="0" lvl="0"/>
            <a:r>
              <a:rPr lang="en-US"/>
              <a:t>Click to edit Master title style</a:t>
            </a:r>
          </a:p>
        </p:txBody>
      </p:sp>
      <p:sp>
        <p:nvSpPr>
          <p:cNvPr id="24" name="Text Placeholder 23"/>
          <p:cNvSpPr>
            <a:spLocks noGrp="1"/>
          </p:cNvSpPr>
          <p:nvPr>
            <p:ph type="body" sz="quarter" idx="11" hasCustomPrompt="1"/>
          </p:nvPr>
        </p:nvSpPr>
        <p:spPr>
          <a:xfrm>
            <a:off x="1003300" y="2151679"/>
            <a:ext cx="3441648" cy="246221"/>
          </a:xfrm>
        </p:spPr>
        <p:txBody>
          <a:bodyPr wrap="none" anchor="ctr">
            <a:spAutoFit/>
          </a:bodyPr>
          <a:lstStyle>
            <a:lvl1pPr marL="0" indent="0">
              <a:buNone/>
              <a:defRPr sz="1600">
                <a:solidFill>
                  <a:srgbClr val="FFFFFF"/>
                </a:solidFill>
              </a:defRPr>
            </a:lvl1pPr>
          </a:lstStyle>
          <a:p>
            <a:pPr lvl="0"/>
            <a:r>
              <a:rPr lang="en-US"/>
              <a:t>DELIVERABLE / DOCUMENT TYPE</a:t>
            </a:r>
          </a:p>
        </p:txBody>
      </p:sp>
      <p:sp>
        <p:nvSpPr>
          <p:cNvPr id="30" name="Text Placeholder 29"/>
          <p:cNvSpPr>
            <a:spLocks noGrp="1"/>
          </p:cNvSpPr>
          <p:nvPr>
            <p:ph type="body" sz="quarter" idx="13" hasCustomPrompt="1"/>
          </p:nvPr>
        </p:nvSpPr>
        <p:spPr>
          <a:xfrm>
            <a:off x="1003300" y="5386995"/>
            <a:ext cx="2452594" cy="276999"/>
          </a:xfrm>
        </p:spPr>
        <p:txBody>
          <a:bodyPr wrap="none">
            <a:spAutoFit/>
          </a:bodyPr>
          <a:lstStyle>
            <a:lvl1pPr marL="0" indent="0">
              <a:buNone/>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Client: [Client name]</a:t>
            </a:r>
          </a:p>
        </p:txBody>
      </p:sp>
      <p:sp>
        <p:nvSpPr>
          <p:cNvPr id="31" name="Text Placeholder 2"/>
          <p:cNvSpPr>
            <a:spLocks noGrp="1"/>
          </p:cNvSpPr>
          <p:nvPr>
            <p:ph type="body" idx="14" hasCustomPrompt="1"/>
          </p:nvPr>
        </p:nvSpPr>
        <p:spPr>
          <a:xfrm>
            <a:off x="1003300" y="4203701"/>
            <a:ext cx="5902104" cy="461665"/>
          </a:xfrm>
        </p:spPr>
        <p:txBody>
          <a:bodyPr>
            <a:spAutoFit/>
          </a:bodyPr>
          <a:lstStyle>
            <a:lvl1pPr marL="0" indent="0">
              <a:spcBef>
                <a:spcPts val="0"/>
              </a:spcBef>
              <a:buNone/>
              <a:defRPr sz="2999" baseline="0">
                <a:solidFill>
                  <a:schemeClr val="bg1"/>
                </a:solidFill>
                <a:latin typeface="+mj-lt"/>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Add subtitle here</a:t>
            </a:r>
          </a:p>
        </p:txBody>
      </p:sp>
      <p:sp>
        <p:nvSpPr>
          <p:cNvPr id="26" name="Text Placeholder 25"/>
          <p:cNvSpPr>
            <a:spLocks noGrp="1"/>
          </p:cNvSpPr>
          <p:nvPr>
            <p:ph type="body" sz="quarter" idx="12" hasCustomPrompt="1"/>
          </p:nvPr>
        </p:nvSpPr>
        <p:spPr>
          <a:xfrm>
            <a:off x="1003300" y="6388327"/>
            <a:ext cx="1968488" cy="215444"/>
          </a:xfrm>
        </p:spPr>
        <p:txBody>
          <a:bodyPr wrap="none">
            <a:spAutoFit/>
          </a:bodyPr>
          <a:lstStyle>
            <a:lvl1pPr marL="0" indent="0">
              <a:buNone/>
              <a:defRPr sz="1400">
                <a:solidFill>
                  <a:srgbClr val="FFFFFF"/>
                </a:solidFill>
              </a:defRPr>
            </a:lvl1pPr>
            <a:lvl5pPr>
              <a:defRPr/>
            </a:lvl5pPr>
          </a:lstStyle>
          <a:p>
            <a:pPr lvl="0"/>
            <a:r>
              <a:rPr lang="en-US"/>
              <a:t>Date: DD Month YYYY</a:t>
            </a:r>
          </a:p>
        </p:txBody>
      </p:sp>
    </p:spTree>
    <p:extLst>
      <p:ext uri="{BB962C8B-B14F-4D97-AF65-F5344CB8AC3E}">
        <p14:creationId xmlns:p14="http://schemas.microsoft.com/office/powerpoint/2010/main" val="5018971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FSX_Back cover">
    <p:spTree>
      <p:nvGrpSpPr>
        <p:cNvPr id="1" name=""/>
        <p:cNvGrpSpPr/>
        <p:nvPr/>
      </p:nvGrpSpPr>
      <p:grpSpPr>
        <a:xfrm>
          <a:off x="0" y="0"/>
          <a:ext cx="0" cy="0"/>
          <a:chOff x="0" y="0"/>
          <a:chExt cx="0" cy="0"/>
        </a:xfrm>
      </p:grpSpPr>
      <p:sp>
        <p:nvSpPr>
          <p:cNvPr id="7" name="Rectangle 6"/>
          <p:cNvSpPr/>
          <p:nvPr userDrawn="1"/>
        </p:nvSpPr>
        <p:spPr>
          <a:xfrm>
            <a:off x="1" y="0"/>
            <a:ext cx="12192211" cy="6134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6134101"/>
            <a:ext cx="12192211" cy="72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bject 4"/>
          <p:cNvSpPr txBox="1"/>
          <p:nvPr userDrawn="1"/>
        </p:nvSpPr>
        <p:spPr>
          <a:xfrm>
            <a:off x="9310406" y="6432550"/>
            <a:ext cx="1867499" cy="123111"/>
          </a:xfrm>
          <a:prstGeom prst="rect">
            <a:avLst/>
          </a:prstGeom>
        </p:spPr>
        <p:txBody>
          <a:bodyPr vert="horz" wrap="none" lIns="0" tIns="0" rIns="0" bIns="0" rtlCol="0">
            <a:spAutoFit/>
          </a:bodyPr>
          <a:lstStyle/>
          <a:p>
            <a:pPr marL="12697" algn="r">
              <a:lnSpc>
                <a:spcPct val="100000"/>
              </a:lnSpc>
            </a:pPr>
            <a:r>
              <a:rPr lang="en-US" sz="800">
                <a:solidFill>
                  <a:srgbClr val="F9FBF9"/>
                </a:solidFill>
                <a:latin typeface="+mn-lt"/>
                <a:cs typeface="Verdana"/>
              </a:rPr>
              <a:t>© 2024 FutureScaleX | Confidential</a:t>
            </a:r>
          </a:p>
        </p:txBody>
      </p:sp>
      <p:sp>
        <p:nvSpPr>
          <p:cNvPr id="36" name="Freeform 35"/>
          <p:cNvSpPr/>
          <p:nvPr userDrawn="1"/>
        </p:nvSpPr>
        <p:spPr>
          <a:xfrm flipV="1">
            <a:off x="0" y="0"/>
            <a:ext cx="1942886" cy="1943738"/>
          </a:xfrm>
          <a:custGeom>
            <a:avLst/>
            <a:gdLst>
              <a:gd name="connsiteX0" fmla="*/ 0 w 1942886"/>
              <a:gd name="connsiteY0" fmla="*/ 1943738 h 1943738"/>
              <a:gd name="connsiteX1" fmla="*/ 1900462 w 1942886"/>
              <a:gd name="connsiteY1" fmla="*/ 1943738 h 1943738"/>
              <a:gd name="connsiteX2" fmla="*/ 1922191 w 1942886"/>
              <a:gd name="connsiteY2" fmla="*/ 1837496 h 1943738"/>
              <a:gd name="connsiteX3" fmla="*/ 1937645 w 1942886"/>
              <a:gd name="connsiteY3" fmla="*/ 1710712 h 1943738"/>
              <a:gd name="connsiteX4" fmla="*/ 1942886 w 1942886"/>
              <a:gd name="connsiteY4" fmla="*/ 1581043 h 1943738"/>
              <a:gd name="connsiteX5" fmla="*/ 1937645 w 1942886"/>
              <a:gd name="connsiteY5" fmla="*/ 1451371 h 1943738"/>
              <a:gd name="connsiteX6" fmla="*/ 1922191 w 1942886"/>
              <a:gd name="connsiteY6" fmla="*/ 1324587 h 1943738"/>
              <a:gd name="connsiteX7" fmla="*/ 1896935 w 1942886"/>
              <a:gd name="connsiteY7" fmla="*/ 1201099 h 1943738"/>
              <a:gd name="connsiteX8" fmla="*/ 1862281 w 1942886"/>
              <a:gd name="connsiteY8" fmla="*/ 1081310 h 1943738"/>
              <a:gd name="connsiteX9" fmla="*/ 1818640 w 1942886"/>
              <a:gd name="connsiteY9" fmla="*/ 965629 h 1943738"/>
              <a:gd name="connsiteX10" fmla="*/ 1766411 w 1942886"/>
              <a:gd name="connsiteY10" fmla="*/ 854462 h 1943738"/>
              <a:gd name="connsiteX11" fmla="*/ 1706009 w 1942886"/>
              <a:gd name="connsiteY11" fmla="*/ 748216 h 1943738"/>
              <a:gd name="connsiteX12" fmla="*/ 1637836 w 1942886"/>
              <a:gd name="connsiteY12" fmla="*/ 647299 h 1943738"/>
              <a:gd name="connsiteX13" fmla="*/ 1562300 w 1942886"/>
              <a:gd name="connsiteY13" fmla="*/ 552115 h 1943738"/>
              <a:gd name="connsiteX14" fmla="*/ 1479809 w 1942886"/>
              <a:gd name="connsiteY14" fmla="*/ 463077 h 1943738"/>
              <a:gd name="connsiteX15" fmla="*/ 1390768 w 1942886"/>
              <a:gd name="connsiteY15" fmla="*/ 380583 h 1943738"/>
              <a:gd name="connsiteX16" fmla="*/ 1295584 w 1942886"/>
              <a:gd name="connsiteY16" fmla="*/ 305047 h 1943738"/>
              <a:gd name="connsiteX17" fmla="*/ 1194667 w 1942886"/>
              <a:gd name="connsiteY17" fmla="*/ 236877 h 1943738"/>
              <a:gd name="connsiteX18" fmla="*/ 1088421 w 1942886"/>
              <a:gd name="connsiteY18" fmla="*/ 176472 h 1943738"/>
              <a:gd name="connsiteX19" fmla="*/ 977254 w 1942886"/>
              <a:gd name="connsiteY19" fmla="*/ 124243 h 1943738"/>
              <a:gd name="connsiteX20" fmla="*/ 861572 w 1942886"/>
              <a:gd name="connsiteY20" fmla="*/ 80601 h 1943738"/>
              <a:gd name="connsiteX21" fmla="*/ 741784 w 1942886"/>
              <a:gd name="connsiteY21" fmla="*/ 45947 h 1943738"/>
              <a:gd name="connsiteX22" fmla="*/ 618296 w 1942886"/>
              <a:gd name="connsiteY22" fmla="*/ 20692 h 1943738"/>
              <a:gd name="connsiteX23" fmla="*/ 491512 w 1942886"/>
              <a:gd name="connsiteY23" fmla="*/ 5241 h 1943738"/>
              <a:gd name="connsiteX24" fmla="*/ 361843 w 1942886"/>
              <a:gd name="connsiteY24" fmla="*/ 0 h 1943738"/>
              <a:gd name="connsiteX25" fmla="*/ 232171 w 1942886"/>
              <a:gd name="connsiteY25" fmla="*/ 5241 h 1943738"/>
              <a:gd name="connsiteX26" fmla="*/ 105387 w 1942886"/>
              <a:gd name="connsiteY26" fmla="*/ 20692 h 1943738"/>
              <a:gd name="connsiteX27" fmla="*/ 0 w 1942886"/>
              <a:gd name="connsiteY27" fmla="*/ 42245 h 19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2886" h="1943738">
                <a:moveTo>
                  <a:pt x="0" y="1943738"/>
                </a:moveTo>
                <a:lnTo>
                  <a:pt x="1900462" y="1943738"/>
                </a:lnTo>
                <a:lnTo>
                  <a:pt x="1922191" y="1837496"/>
                </a:lnTo>
                <a:lnTo>
                  <a:pt x="1937645" y="1710712"/>
                </a:lnTo>
                <a:lnTo>
                  <a:pt x="1942886" y="1581043"/>
                </a:lnTo>
                <a:lnTo>
                  <a:pt x="1937645" y="1451371"/>
                </a:lnTo>
                <a:lnTo>
                  <a:pt x="1922191" y="1324587"/>
                </a:lnTo>
                <a:lnTo>
                  <a:pt x="1896935" y="1201099"/>
                </a:lnTo>
                <a:lnTo>
                  <a:pt x="1862281" y="1081310"/>
                </a:lnTo>
                <a:lnTo>
                  <a:pt x="1818640" y="965629"/>
                </a:lnTo>
                <a:lnTo>
                  <a:pt x="1766411" y="854462"/>
                </a:lnTo>
                <a:lnTo>
                  <a:pt x="1706009" y="748216"/>
                </a:lnTo>
                <a:lnTo>
                  <a:pt x="1637836" y="647299"/>
                </a:lnTo>
                <a:lnTo>
                  <a:pt x="1562300" y="552115"/>
                </a:lnTo>
                <a:lnTo>
                  <a:pt x="1479809" y="463077"/>
                </a:lnTo>
                <a:lnTo>
                  <a:pt x="1390768" y="380583"/>
                </a:lnTo>
                <a:lnTo>
                  <a:pt x="1295584" y="305047"/>
                </a:lnTo>
                <a:lnTo>
                  <a:pt x="1194667" y="236877"/>
                </a:lnTo>
                <a:lnTo>
                  <a:pt x="1088421" y="176472"/>
                </a:lnTo>
                <a:lnTo>
                  <a:pt x="977254" y="124243"/>
                </a:lnTo>
                <a:lnTo>
                  <a:pt x="861572" y="80601"/>
                </a:lnTo>
                <a:lnTo>
                  <a:pt x="741784" y="45947"/>
                </a:lnTo>
                <a:lnTo>
                  <a:pt x="618296" y="20692"/>
                </a:lnTo>
                <a:lnTo>
                  <a:pt x="491512" y="5241"/>
                </a:lnTo>
                <a:lnTo>
                  <a:pt x="361843" y="0"/>
                </a:lnTo>
                <a:lnTo>
                  <a:pt x="232171" y="5241"/>
                </a:lnTo>
                <a:lnTo>
                  <a:pt x="105387" y="20692"/>
                </a:lnTo>
                <a:lnTo>
                  <a:pt x="0" y="42245"/>
                </a:lnTo>
                <a:close/>
              </a:path>
            </a:pathLst>
          </a:custGeom>
          <a:solidFill>
            <a:srgbClr val="06A491">
              <a:alpha val="10000"/>
            </a:srgbClr>
          </a:solidFill>
        </p:spPr>
        <p:txBody>
          <a:bodyPr wrap="square" lIns="0" tIns="0" rIns="0" bIns="0" rtlCol="0">
            <a:noAutofit/>
          </a:bodyPr>
          <a:lstStyle/>
          <a:p>
            <a:endParaRPr sz="1800"/>
          </a:p>
        </p:txBody>
      </p:sp>
      <p:sp>
        <p:nvSpPr>
          <p:cNvPr id="11" name="Freeform 10"/>
          <p:cNvSpPr/>
          <p:nvPr userDrawn="1"/>
        </p:nvSpPr>
        <p:spPr>
          <a:xfrm>
            <a:off x="361950" y="349250"/>
            <a:ext cx="6536690" cy="5777230"/>
          </a:xfrm>
          <a:custGeom>
            <a:avLst/>
            <a:gdLst>
              <a:gd name="connsiteX0" fmla="*/ 0 w 6521450"/>
              <a:gd name="connsiteY0" fmla="*/ 0 h 5219700"/>
              <a:gd name="connsiteX1" fmla="*/ 6521450 w 6521450"/>
              <a:gd name="connsiteY1" fmla="*/ 2882900 h 5219700"/>
              <a:gd name="connsiteX2" fmla="*/ 5384800 w 6521450"/>
              <a:gd name="connsiteY2" fmla="*/ 5219700 h 5219700"/>
            </a:gdLst>
            <a:ahLst/>
            <a:cxnLst>
              <a:cxn ang="0">
                <a:pos x="connsiteX0" y="connsiteY0"/>
              </a:cxn>
              <a:cxn ang="0">
                <a:pos x="connsiteX1" y="connsiteY1"/>
              </a:cxn>
              <a:cxn ang="0">
                <a:pos x="connsiteX2" y="connsiteY2"/>
              </a:cxn>
            </a:cxnLst>
            <a:rect l="l" t="t" r="r" b="b"/>
            <a:pathLst>
              <a:path w="6521450" h="5219700">
                <a:moveTo>
                  <a:pt x="0" y="0"/>
                </a:moveTo>
                <a:lnTo>
                  <a:pt x="6521450" y="2882900"/>
                </a:lnTo>
                <a:lnTo>
                  <a:pt x="5384800" y="5219700"/>
                </a:lnTo>
              </a:path>
            </a:pathLst>
          </a:custGeom>
          <a:noFill/>
          <a:ln w="9525">
            <a:solidFill>
              <a:srgbClr val="06A491"/>
            </a:solidFill>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p:cNvGrpSpPr/>
          <p:nvPr userDrawn="1"/>
        </p:nvGrpSpPr>
        <p:grpSpPr>
          <a:xfrm flipH="1">
            <a:off x="6370054" y="3020125"/>
            <a:ext cx="1009650" cy="1009650"/>
            <a:chOff x="6959176" y="4539678"/>
            <a:chExt cx="1009650" cy="1009650"/>
          </a:xfrm>
        </p:grpSpPr>
        <p:sp>
          <p:nvSpPr>
            <p:cNvPr id="14" name="object 10"/>
            <p:cNvSpPr/>
            <p:nvPr/>
          </p:nvSpPr>
          <p:spPr>
            <a:xfrm flipH="1" flipV="1">
              <a:off x="6959176" y="4539678"/>
              <a:ext cx="1009650" cy="100965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alpha val="10000"/>
              </a:srgbClr>
            </a:solidFill>
          </p:spPr>
          <p:txBody>
            <a:bodyPr wrap="square" lIns="0" tIns="0" rIns="0" bIns="0" rtlCol="0"/>
            <a:lstStyle/>
            <a:p>
              <a:endParaRPr sz="1800"/>
            </a:p>
          </p:txBody>
        </p:sp>
        <p:sp>
          <p:nvSpPr>
            <p:cNvPr id="15" name="object 10"/>
            <p:cNvSpPr/>
            <p:nvPr/>
          </p:nvSpPr>
          <p:spPr>
            <a:xfrm flipH="1">
              <a:off x="7418281" y="5021643"/>
              <a:ext cx="91440" cy="9144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sz="1800"/>
            </a:p>
          </p:txBody>
        </p:sp>
      </p:grpSp>
      <p:sp>
        <p:nvSpPr>
          <p:cNvPr id="16" name="object 10"/>
          <p:cNvSpPr/>
          <p:nvPr userDrawn="1"/>
        </p:nvSpPr>
        <p:spPr>
          <a:xfrm>
            <a:off x="270829" y="270829"/>
            <a:ext cx="182880" cy="182880"/>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solidFill>
            <a:srgbClr val="06A491"/>
          </a:solidFill>
        </p:spPr>
        <p:txBody>
          <a:bodyPr wrap="square" lIns="0" tIns="0" rIns="0" bIns="0" rtlCol="0"/>
          <a:lstStyle/>
          <a:p>
            <a:endParaRPr sz="180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4250" y="5626100"/>
            <a:ext cx="1847610" cy="23774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05981" y="1383792"/>
            <a:ext cx="3671924" cy="4090416"/>
          </a:xfrm>
          <a:prstGeom prst="rect">
            <a:avLst/>
          </a:prstGeom>
        </p:spPr>
      </p:pic>
      <p:sp>
        <p:nvSpPr>
          <p:cNvPr id="19" name="object 4">
            <a:hlinkClick r:id="rId4"/>
          </p:cNvPr>
          <p:cNvSpPr txBox="1"/>
          <p:nvPr userDrawn="1"/>
        </p:nvSpPr>
        <p:spPr>
          <a:xfrm>
            <a:off x="984250" y="6432550"/>
            <a:ext cx="894476" cy="123111"/>
          </a:xfrm>
          <a:prstGeom prst="rect">
            <a:avLst/>
          </a:prstGeom>
        </p:spPr>
        <p:txBody>
          <a:bodyPr vert="horz" wrap="none" lIns="0" tIns="0" rIns="0" bIns="0" rtlCol="0">
            <a:spAutoFit/>
          </a:bodyPr>
          <a:lstStyle/>
          <a:p>
            <a:pPr marL="12697">
              <a:lnSpc>
                <a:spcPct val="100000"/>
              </a:lnSpc>
            </a:pPr>
            <a:r>
              <a:rPr lang="en-US" sz="800">
                <a:solidFill>
                  <a:srgbClr val="F9FBF9"/>
                </a:solidFill>
                <a:latin typeface="Verdana"/>
                <a:cs typeface="Verdana"/>
              </a:rPr>
              <a:t>futurescalex.com</a:t>
            </a:r>
            <a:endParaRPr lang="en-US" sz="800">
              <a:latin typeface="Verdana"/>
              <a:cs typeface="Verdana"/>
            </a:endParaRPr>
          </a:p>
        </p:txBody>
      </p:sp>
    </p:spTree>
    <p:extLst>
      <p:ext uri="{BB962C8B-B14F-4D97-AF65-F5344CB8AC3E}">
        <p14:creationId xmlns:p14="http://schemas.microsoft.com/office/powerpoint/2010/main" val="341668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SX_Title, Content and footno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lvl1pPr>
          </a:lstStyle>
          <a:p>
            <a:r>
              <a:rPr lang="en-US"/>
              <a:t>Insert Slide Title [max. 2 lines / max. 1 line with Sub-Title]</a:t>
            </a:r>
          </a:p>
        </p:txBody>
      </p:sp>
      <p:sp>
        <p:nvSpPr>
          <p:cNvPr id="8" name="Text Placeholder 2"/>
          <p:cNvSpPr>
            <a:spLocks noGrp="1"/>
          </p:cNvSpPr>
          <p:nvPr>
            <p:ph idx="1"/>
          </p:nvPr>
        </p:nvSpPr>
        <p:spPr>
          <a:xfrm>
            <a:off x="533400" y="1638302"/>
            <a:ext cx="11106150" cy="3842652"/>
          </a:xfrm>
          <a:prstGeom prst="rect">
            <a:avLst/>
          </a:prstGeom>
        </p:spPr>
        <p:txBody>
          <a:bodyPr vert="horz" lIns="0" tIns="0" rIns="0" bIns="0" rtlCol="0">
            <a:noAutofit/>
          </a:bodyPr>
          <a:lstStyle>
            <a:lvl1pPr marL="0" indent="0">
              <a:buFontTx/>
              <a:buNone/>
              <a:defRPr b="1"/>
            </a:lvl1pPr>
            <a:lvl2pPr marL="228600" indent="-228600">
              <a:buFont typeface="Arial" panose="020B0604020202020204" pitchFamily="34" charset="0"/>
              <a:buChar char="•"/>
              <a:defRPr/>
            </a:lvl2pPr>
            <a:lvl3pPr marL="688975" indent="-228600">
              <a:buFont typeface="Verdana" panose="020B0604030504040204" pitchFamily="34" charset="0"/>
              <a:buChar char="–"/>
              <a:defRPr/>
            </a:lvl3pPr>
            <a:lvl4pPr marL="1139825" indent="-228600">
              <a:buFont typeface="Wingdings" panose="05000000000000000000" pitchFamily="2" charset="2"/>
              <a:buChar char="§"/>
              <a:defRPr/>
            </a:lvl4pPr>
            <a:lvl5pPr marL="1600200" indent="-228600">
              <a:buClr>
                <a:srgbClr val="7E72B2"/>
              </a:buClr>
              <a:defRPr/>
            </a:lvl5pPr>
          </a:lstStyle>
          <a:p>
            <a:pPr lvl="0"/>
            <a:r>
              <a:rPr lang="en-US"/>
              <a:t>Edit Master text styles</a:t>
            </a:r>
          </a:p>
          <a:p>
            <a:pPr lvl="1"/>
            <a:r>
              <a:rPr lang="en-US"/>
              <a:t>First level</a:t>
            </a:r>
          </a:p>
          <a:p>
            <a:pPr lvl="2"/>
            <a:r>
              <a:rPr lang="en-US"/>
              <a:t>Second level</a:t>
            </a:r>
          </a:p>
          <a:p>
            <a:pPr lvl="3"/>
            <a:r>
              <a:rPr lang="en-US"/>
              <a:t>Third level</a:t>
            </a:r>
          </a:p>
          <a:p>
            <a:pPr lvl="4"/>
            <a:r>
              <a:rPr lang="en-US"/>
              <a:t>Fourth level</a:t>
            </a:r>
          </a:p>
        </p:txBody>
      </p:sp>
      <p:sp>
        <p:nvSpPr>
          <p:cNvPr id="13" name="Text Placeholder 12"/>
          <p:cNvSpPr>
            <a:spLocks noGrp="1"/>
          </p:cNvSpPr>
          <p:nvPr>
            <p:ph type="body" sz="quarter" idx="10" hasCustomPrompt="1"/>
          </p:nvPr>
        </p:nvSpPr>
        <p:spPr>
          <a:xfrm>
            <a:off x="533400" y="5790000"/>
            <a:ext cx="11106150" cy="348813"/>
          </a:xfrm>
        </p:spPr>
        <p:txBody>
          <a:bodyPr lIns="0" tIns="0" rIns="0" bIns="0" anchor="b" anchorCtr="0">
            <a:spAutoFit/>
          </a:bodyPr>
          <a:lstStyle>
            <a:lvl1pPr marL="0" indent="0">
              <a:spcBef>
                <a:spcPts val="100"/>
              </a:spcBef>
              <a:buFontTx/>
              <a:buNone/>
              <a:defRPr sz="7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Source:</a:t>
            </a:r>
          </a:p>
          <a:p>
            <a:pPr lvl="0"/>
            <a:r>
              <a:rPr lang="en-US"/>
              <a:t>Note: </a:t>
            </a:r>
          </a:p>
          <a:p>
            <a:pPr lvl="0"/>
            <a:r>
              <a:rPr lang="en-US"/>
              <a:t>Footnote:</a:t>
            </a:r>
          </a:p>
        </p:txBody>
      </p:sp>
    </p:spTree>
    <p:extLst>
      <p:ext uri="{BB962C8B-B14F-4D97-AF65-F5344CB8AC3E}">
        <p14:creationId xmlns:p14="http://schemas.microsoft.com/office/powerpoint/2010/main" val="5701529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FSX_NAVY BLUE">
    <p:spTree>
      <p:nvGrpSpPr>
        <p:cNvPr id="1" name=""/>
        <p:cNvGrpSpPr/>
        <p:nvPr/>
      </p:nvGrpSpPr>
      <p:grpSpPr>
        <a:xfrm>
          <a:off x="0" y="0"/>
          <a:ext cx="0" cy="0"/>
          <a:chOff x="0" y="0"/>
          <a:chExt cx="0" cy="0"/>
        </a:xfrm>
      </p:grpSpPr>
      <p:sp>
        <p:nvSpPr>
          <p:cNvPr id="10" name="Rectangle 9"/>
          <p:cNvSpPr/>
          <p:nvPr userDrawn="1"/>
        </p:nvSpPr>
        <p:spPr>
          <a:xfrm>
            <a:off x="-104"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solidFill>
                  <a:srgbClr val="FFFFFF"/>
                </a:solidFill>
              </a:defRPr>
            </a:lvl1pPr>
          </a:lstStyle>
          <a:p>
            <a:r>
              <a:rPr lang="en-US"/>
              <a:t>Insert Slide Title [max. 2 lines / max. 1 line with Sub-Title]</a:t>
            </a:r>
          </a:p>
        </p:txBody>
      </p:sp>
      <p:cxnSp>
        <p:nvCxnSpPr>
          <p:cNvPr id="3" name="Straight Connector 2"/>
          <p:cNvCxnSpPr/>
          <p:nvPr userDrawn="1"/>
        </p:nvCxnSpPr>
        <p:spPr>
          <a:xfrm>
            <a:off x="533400" y="6309360"/>
            <a:ext cx="11106150" cy="0"/>
          </a:xfrm>
          <a:prstGeom prst="line">
            <a:avLst/>
          </a:prstGeom>
          <a:ln w="3175">
            <a:solidFill>
              <a:srgbClr val="3C3363"/>
            </a:solidFill>
            <a:tailEnd type="oval" w="sm" len="sm"/>
          </a:ln>
        </p:spPr>
        <p:style>
          <a:lnRef idx="1">
            <a:schemeClr val="accent1"/>
          </a:lnRef>
          <a:fillRef idx="0">
            <a:schemeClr val="accent1"/>
          </a:fillRef>
          <a:effectRef idx="0">
            <a:schemeClr val="accent1"/>
          </a:effectRef>
          <a:fontRef idx="minor">
            <a:schemeClr val="tx1"/>
          </a:fontRef>
        </p:style>
      </p:cxnSp>
      <p:sp>
        <p:nvSpPr>
          <p:cNvPr id="4" name="Footer Placeholder 4"/>
          <p:cNvSpPr txBox="1">
            <a:spLocks/>
          </p:cNvSpPr>
          <p:nvPr userDrawn="1"/>
        </p:nvSpPr>
        <p:spPr>
          <a:xfrm>
            <a:off x="533401" y="6537514"/>
            <a:ext cx="1388201"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600">
                <a:solidFill>
                  <a:schemeClr val="bg1">
                    <a:lumMod val="75000"/>
                  </a:schemeClr>
                </a:solidFill>
              </a:rPr>
              <a:t>© 2024 FutureScaleX | Confidential</a:t>
            </a:r>
          </a:p>
        </p:txBody>
      </p:sp>
      <p:sp>
        <p:nvSpPr>
          <p:cNvPr id="5" name="Slide Number Placeholder 5"/>
          <p:cNvSpPr txBox="1">
            <a:spLocks/>
          </p:cNvSpPr>
          <p:nvPr userDrawn="1"/>
        </p:nvSpPr>
        <p:spPr>
          <a:xfrm>
            <a:off x="11470839" y="6522126"/>
            <a:ext cx="176331" cy="123111"/>
          </a:xfrm>
          <a:prstGeom prst="rect">
            <a:avLst/>
          </a:prstGeom>
        </p:spPr>
        <p:txBody>
          <a:bodyPr wrap="none" lIns="0" tIns="0" rIns="0" bIns="0">
            <a:spAutoFit/>
          </a:bodyPr>
          <a:lstStyle>
            <a:defPPr>
              <a:defRPr lang="en-US"/>
            </a:defPPr>
            <a:lvl1pPr algn="r">
              <a:defRPr sz="800" b="0">
                <a:solidFill>
                  <a:srgbClr val="668674"/>
                </a:solidFill>
              </a:defRPr>
            </a:lvl1pPr>
          </a:lstStyle>
          <a:p>
            <a:pPr lvl="0"/>
            <a:fld id="{E24F7D95-B87A-44E0-8CCC-EC06DBC7C02C}" type="slidenum">
              <a:rPr lang="en-US" sz="800" smtClean="0">
                <a:solidFill>
                  <a:schemeClr val="bg1"/>
                </a:solidFill>
              </a:rPr>
              <a:pPr lvl="0"/>
              <a:t>‹#›</a:t>
            </a:fld>
            <a:endParaRPr lang="en-US" sz="800">
              <a:solidFill>
                <a:schemeClr val="bg1"/>
              </a:solidFill>
            </a:endParaRPr>
          </a:p>
        </p:txBody>
      </p:sp>
      <p:pic>
        <p:nvPicPr>
          <p:cNvPr id="8" name="Picture 7">
            <a:hlinkClick r:id="" action="ppaction://noaction"/>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0" y="114300"/>
            <a:ext cx="282736" cy="31496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29801" y="6502401"/>
            <a:ext cx="1321587" cy="170057"/>
          </a:xfrm>
          <a:prstGeom prst="rect">
            <a:avLst/>
          </a:prstGeom>
        </p:spPr>
      </p:pic>
    </p:spTree>
    <p:extLst>
      <p:ext uri="{BB962C8B-B14F-4D97-AF65-F5344CB8AC3E}">
        <p14:creationId xmlns:p14="http://schemas.microsoft.com/office/powerpoint/2010/main" val="18917031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8C1EAB-3F08-C13A-318C-78B018EB065E}"/>
              </a:ext>
            </a:extLst>
          </p:cNvPr>
          <p:cNvSpPr>
            <a:spLocks noGrp="1"/>
          </p:cNvSpPr>
          <p:nvPr>
            <p:ph type="dt" sz="half" idx="10"/>
          </p:nvPr>
        </p:nvSpPr>
        <p:spPr>
          <a:xfrm>
            <a:off x="838200" y="6356351"/>
            <a:ext cx="2743200" cy="365125"/>
          </a:xfrm>
          <a:prstGeom prst="rect">
            <a:avLst/>
          </a:prstGeom>
        </p:spPr>
        <p:txBody>
          <a:bodyPr/>
          <a:lstStyle/>
          <a:p>
            <a:fld id="{534E4E70-261C-4D14-9E99-9453259F67D9}" type="datetime1">
              <a:rPr lang="en-US" smtClean="0"/>
              <a:t>1/15/2025</a:t>
            </a:fld>
            <a:endParaRPr lang="en-US"/>
          </a:p>
        </p:txBody>
      </p:sp>
      <p:sp>
        <p:nvSpPr>
          <p:cNvPr id="5" name="Footer Placeholder 4">
            <a:extLst>
              <a:ext uri="{FF2B5EF4-FFF2-40B4-BE49-F238E27FC236}">
                <a16:creationId xmlns:a16="http://schemas.microsoft.com/office/drawing/2014/main" id="{59D450B0-CE98-79E9-1811-5B9854EA33F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27842D-7FF3-1059-DEE4-22F318304D72}"/>
              </a:ext>
            </a:extLst>
          </p:cNvPr>
          <p:cNvSpPr>
            <a:spLocks noGrp="1"/>
          </p:cNvSpPr>
          <p:nvPr>
            <p:ph type="sldNum" sz="quarter" idx="12"/>
          </p:nvPr>
        </p:nvSpPr>
        <p:spPr>
          <a:xfrm>
            <a:off x="9353550" y="6356351"/>
            <a:ext cx="2743200" cy="365125"/>
          </a:xfrm>
          <a:prstGeom prst="rect">
            <a:avLst/>
          </a:prstGeom>
        </p:spPr>
        <p:txBody>
          <a:bodyPr/>
          <a:lstStyle/>
          <a:p>
            <a:fld id="{27BC3FA9-4B99-1B4C-B3BD-DC95D9DE5B5A}" type="slidenum">
              <a:rPr lang="en-US" smtClean="0"/>
              <a:t>‹#›</a:t>
            </a:fld>
            <a:endParaRPr lang="en-US"/>
          </a:p>
        </p:txBody>
      </p:sp>
      <p:pic>
        <p:nvPicPr>
          <p:cNvPr id="8" name="Picture 7">
            <a:extLst>
              <a:ext uri="{FF2B5EF4-FFF2-40B4-BE49-F238E27FC236}">
                <a16:creationId xmlns:a16="http://schemas.microsoft.com/office/drawing/2014/main" id="{0654F2C8-4450-AA5F-699B-C72A0444B7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1999" cy="1219200"/>
          </a:xfrm>
          <a:prstGeom prst="rect">
            <a:avLst/>
          </a:prstGeom>
        </p:spPr>
      </p:pic>
      <p:sp>
        <p:nvSpPr>
          <p:cNvPr id="2" name="Title 1">
            <a:extLst>
              <a:ext uri="{FF2B5EF4-FFF2-40B4-BE49-F238E27FC236}">
                <a16:creationId xmlns:a16="http://schemas.microsoft.com/office/drawing/2014/main" id="{FABFBA40-9C83-5BB1-9CAD-0517FA9CBBD1}"/>
              </a:ext>
            </a:extLst>
          </p:cNvPr>
          <p:cNvSpPr>
            <a:spLocks noGrp="1"/>
          </p:cNvSpPr>
          <p:nvPr>
            <p:ph type="title" hasCustomPrompt="1"/>
          </p:nvPr>
        </p:nvSpPr>
        <p:spPr>
          <a:xfrm>
            <a:off x="337457" y="278042"/>
            <a:ext cx="11478306" cy="734332"/>
          </a:xfrm>
        </p:spPr>
        <p:txBody>
          <a:bodyPr>
            <a:normAutofit/>
          </a:bodyPr>
          <a:lstStyle>
            <a:lvl1pPr>
              <a:defRPr sz="3199" b="1">
                <a:solidFill>
                  <a:schemeClr val="bg1"/>
                </a:solidFill>
                <a:latin typeface="Montserrat" panose="00000500000000000000" pitchFamily="2" charset="0"/>
              </a:defRPr>
            </a:lvl1pPr>
          </a:lstStyle>
          <a:p>
            <a:r>
              <a:rPr lang="en-US"/>
              <a:t>Click to edit Master title style</a:t>
            </a:r>
            <a:br>
              <a:rPr lang="en-US"/>
            </a:br>
            <a:endParaRPr lang="en-US"/>
          </a:p>
        </p:txBody>
      </p:sp>
    </p:spTree>
    <p:extLst>
      <p:ext uri="{BB962C8B-B14F-4D97-AF65-F5344CB8AC3E}">
        <p14:creationId xmlns:p14="http://schemas.microsoft.com/office/powerpoint/2010/main" val="3839225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SX_NAVY BLUE">
    <p:spTree>
      <p:nvGrpSpPr>
        <p:cNvPr id="1" name=""/>
        <p:cNvGrpSpPr/>
        <p:nvPr/>
      </p:nvGrpSpPr>
      <p:grpSpPr>
        <a:xfrm>
          <a:off x="0" y="0"/>
          <a:ext cx="0" cy="0"/>
          <a:chOff x="0" y="0"/>
          <a:chExt cx="0" cy="0"/>
        </a:xfrm>
      </p:grpSpPr>
      <p:sp>
        <p:nvSpPr>
          <p:cNvPr id="10" name="Rectangle 9"/>
          <p:cNvSpPr/>
          <p:nvPr userDrawn="1"/>
        </p:nvSpPr>
        <p:spPr>
          <a:xfrm>
            <a:off x="-105" y="0"/>
            <a:ext cx="121922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Verdana"/>
              <a:ea typeface="+mn-ea"/>
              <a:cs typeface="+mn-cs"/>
            </a:endParaRPr>
          </a:p>
        </p:txBody>
      </p:sp>
      <p:sp>
        <p:nvSpPr>
          <p:cNvPr id="2" name="Title Placeholder 1"/>
          <p:cNvSpPr>
            <a:spLocks noGrp="1"/>
          </p:cNvSpPr>
          <p:nvPr>
            <p:ph type="title" hasCustomPrompt="1"/>
          </p:nvPr>
        </p:nvSpPr>
        <p:spPr>
          <a:xfrm>
            <a:off x="533400" y="533400"/>
            <a:ext cx="11106150" cy="966788"/>
          </a:xfrm>
          <a:prstGeom prst="rect">
            <a:avLst/>
          </a:prstGeom>
        </p:spPr>
        <p:txBody>
          <a:bodyPr vert="horz" lIns="0" tIns="0" rIns="0" bIns="0" rtlCol="0" anchor="t">
            <a:noAutofit/>
          </a:bodyPr>
          <a:lstStyle>
            <a:lvl1pPr>
              <a:defRPr>
                <a:solidFill>
                  <a:srgbClr val="FFFFFF"/>
                </a:solidFill>
              </a:defRPr>
            </a:lvl1pPr>
          </a:lstStyle>
          <a:p>
            <a:r>
              <a:rPr lang="en-US"/>
              <a:t>Insert Slide Title [max. 2 lines / max. 1 line with Sub-Title]</a:t>
            </a:r>
          </a:p>
        </p:txBody>
      </p:sp>
      <p:cxnSp>
        <p:nvCxnSpPr>
          <p:cNvPr id="3" name="Straight Connector 2"/>
          <p:cNvCxnSpPr/>
          <p:nvPr userDrawn="1"/>
        </p:nvCxnSpPr>
        <p:spPr>
          <a:xfrm>
            <a:off x="533400" y="6309360"/>
            <a:ext cx="11106150" cy="0"/>
          </a:xfrm>
          <a:prstGeom prst="line">
            <a:avLst/>
          </a:prstGeom>
          <a:ln w="3175">
            <a:solidFill>
              <a:srgbClr val="3C3363"/>
            </a:solidFill>
            <a:tailEnd type="oval" w="sm" len="sm"/>
          </a:ln>
        </p:spPr>
        <p:style>
          <a:lnRef idx="1">
            <a:schemeClr val="accent1"/>
          </a:lnRef>
          <a:fillRef idx="0">
            <a:schemeClr val="accent1"/>
          </a:fillRef>
          <a:effectRef idx="0">
            <a:schemeClr val="accent1"/>
          </a:effectRef>
          <a:fontRef idx="minor">
            <a:schemeClr val="tx1"/>
          </a:fontRef>
        </p:style>
      </p:cxnSp>
      <p:sp>
        <p:nvSpPr>
          <p:cNvPr id="4" name="Footer Placeholder 4"/>
          <p:cNvSpPr txBox="1">
            <a:spLocks/>
          </p:cNvSpPr>
          <p:nvPr userDrawn="1"/>
        </p:nvSpPr>
        <p:spPr>
          <a:xfrm>
            <a:off x="533400" y="6537513"/>
            <a:ext cx="1388201"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2F2F2">
                    <a:lumMod val="75000"/>
                  </a:srgbClr>
                </a:solidFill>
                <a:effectLst/>
                <a:uLnTx/>
                <a:uFillTx/>
                <a:latin typeface="Verdana"/>
                <a:ea typeface="+mn-ea"/>
                <a:cs typeface="+mn-cs"/>
              </a:rPr>
              <a:t>© 2024 FutureScaleX | Confidential</a:t>
            </a:r>
          </a:p>
        </p:txBody>
      </p:sp>
      <p:sp>
        <p:nvSpPr>
          <p:cNvPr id="5" name="Slide Number Placeholder 5"/>
          <p:cNvSpPr txBox="1">
            <a:spLocks/>
          </p:cNvSpPr>
          <p:nvPr userDrawn="1"/>
        </p:nvSpPr>
        <p:spPr>
          <a:xfrm>
            <a:off x="11470840" y="6522125"/>
            <a:ext cx="176330" cy="123111"/>
          </a:xfrm>
          <a:prstGeom prst="rect">
            <a:avLst/>
          </a:prstGeom>
        </p:spPr>
        <p:txBody>
          <a:bodyPr wrap="none" lIns="0" tIns="0" rIns="0" bIns="0">
            <a:spAutoFit/>
          </a:bodyPr>
          <a:lstStyle>
            <a:defPPr>
              <a:defRPr lang="en-US"/>
            </a:defPPr>
            <a:lvl1pPr algn="r">
              <a:defRPr sz="800" b="0">
                <a:solidFill>
                  <a:srgbClr val="668674"/>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4F7D95-B87A-44E0-8CCC-EC06DBC7C02C}" type="slidenum">
              <a:rPr kumimoji="0" lang="en-US" sz="800" b="0" i="0" u="none" strike="noStrike" kern="1200" cap="none" spc="0" normalizeH="0" baseline="0" noProof="0" smtClean="0">
                <a:ln>
                  <a:noFill/>
                </a:ln>
                <a:solidFill>
                  <a:srgbClr val="F2F2F2"/>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2F2F2"/>
              </a:solidFill>
              <a:effectLst/>
              <a:uLnTx/>
              <a:uFillTx/>
              <a:latin typeface="Verdana"/>
              <a:ea typeface="+mn-ea"/>
              <a:cs typeface="+mn-cs"/>
            </a:endParaRPr>
          </a:p>
        </p:txBody>
      </p:sp>
      <p:pic>
        <p:nvPicPr>
          <p:cNvPr id="8" name="Picture 7">
            <a:hlinkClick r:id="" action="ppaction://noaction"/>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 y="114300"/>
            <a:ext cx="282736" cy="31496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9800" y="6502400"/>
            <a:ext cx="1321587" cy="170057"/>
          </a:xfrm>
          <a:prstGeom prst="rect">
            <a:avLst/>
          </a:prstGeom>
        </p:spPr>
      </p:pic>
    </p:spTree>
    <p:extLst>
      <p:ext uri="{BB962C8B-B14F-4D97-AF65-F5344CB8AC3E}">
        <p14:creationId xmlns:p14="http://schemas.microsoft.com/office/powerpoint/2010/main" val="107363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ags" Target="../tags/tag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image" Target="../media/image5.emf"/><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oleObject" Target="../embeddings/oleObject1.bin"/><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ags" Target="../tags/tag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4.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21" Type="http://schemas.openxmlformats.org/officeDocument/2006/relationships/image" Target="../media/image5.emf"/><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oleObject" Target="../embeddings/oleObject1.bin"/><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ags" Target="../tags/tag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533400"/>
            <a:ext cx="11106150" cy="966788"/>
          </a:xfrm>
          <a:prstGeom prst="rect">
            <a:avLst/>
          </a:prstGeom>
        </p:spPr>
        <p:txBody>
          <a:bodyPr vert="horz" lIns="0" tIns="0" rIns="0" bIns="0" rtlCol="0" anchor="t">
            <a:noAutofit/>
          </a:bodyPr>
          <a:lstStyle/>
          <a:p>
            <a:r>
              <a:rPr lang="en-US"/>
              <a:t>Click to edit Master title style</a:t>
            </a:r>
            <a:br>
              <a:rPr lang="en-US"/>
            </a:br>
            <a:endParaRPr lang="en-US"/>
          </a:p>
        </p:txBody>
      </p:sp>
      <p:sp>
        <p:nvSpPr>
          <p:cNvPr id="3" name="Text Placeholder 2"/>
          <p:cNvSpPr>
            <a:spLocks noGrp="1"/>
          </p:cNvSpPr>
          <p:nvPr>
            <p:ph type="body" idx="1"/>
          </p:nvPr>
        </p:nvSpPr>
        <p:spPr>
          <a:xfrm>
            <a:off x="533400" y="1638301"/>
            <a:ext cx="11106150" cy="448818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533400" y="6309360"/>
            <a:ext cx="11106150" cy="0"/>
          </a:xfrm>
          <a:prstGeom prst="line">
            <a:avLst/>
          </a:prstGeom>
          <a:ln w="3175">
            <a:solidFill>
              <a:srgbClr val="D9D9D9"/>
            </a:solidFill>
            <a:tailEnd type="oval" w="sm" len="sm"/>
          </a:ln>
        </p:spPr>
        <p:style>
          <a:lnRef idx="1">
            <a:schemeClr val="accent1"/>
          </a:lnRef>
          <a:fillRef idx="0">
            <a:schemeClr val="accent1"/>
          </a:fillRef>
          <a:effectRef idx="0">
            <a:schemeClr val="accent1"/>
          </a:effectRef>
          <a:fontRef idx="minor">
            <a:schemeClr val="tx1"/>
          </a:fontRef>
        </p:style>
      </p:cxnSp>
      <p:sp>
        <p:nvSpPr>
          <p:cNvPr id="23" name="Footer Placeholder 4"/>
          <p:cNvSpPr txBox="1">
            <a:spLocks/>
          </p:cNvSpPr>
          <p:nvPr userDrawn="1"/>
        </p:nvSpPr>
        <p:spPr>
          <a:xfrm>
            <a:off x="533400" y="6537513"/>
            <a:ext cx="867225"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2F2F2">
                    <a:lumMod val="75000"/>
                  </a:srgbClr>
                </a:solidFill>
                <a:effectLst/>
                <a:uLnTx/>
                <a:uFillTx/>
                <a:latin typeface="Verdana"/>
                <a:ea typeface="+mn-ea"/>
                <a:cs typeface="+mn-cs"/>
              </a:rPr>
              <a:t>© 2024 FutureScaleX </a:t>
            </a:r>
          </a:p>
        </p:txBody>
      </p:sp>
      <p:sp>
        <p:nvSpPr>
          <p:cNvPr id="24" name="Slide Number Placeholder 5"/>
          <p:cNvSpPr txBox="1">
            <a:spLocks/>
          </p:cNvSpPr>
          <p:nvPr userDrawn="1"/>
        </p:nvSpPr>
        <p:spPr>
          <a:xfrm>
            <a:off x="11470840" y="6522125"/>
            <a:ext cx="176330" cy="123111"/>
          </a:xfrm>
          <a:prstGeom prst="rect">
            <a:avLst/>
          </a:prstGeom>
        </p:spPr>
        <p:txBody>
          <a:bodyPr wrap="none" lIns="0" tIns="0" rIns="0" bIns="0">
            <a:spAutoFit/>
          </a:bodyPr>
          <a:lstStyle>
            <a:defPPr>
              <a:defRPr lang="en-US"/>
            </a:defPPr>
            <a:lvl1pPr algn="r">
              <a:defRPr sz="800" b="0">
                <a:solidFill>
                  <a:srgbClr val="668674"/>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4F7D95-B87A-44E0-8CCC-EC06DBC7C02C}" type="slidenum">
              <a:rPr kumimoji="0" lang="en-US" sz="800" b="0" i="0" u="none" strike="noStrike" kern="1200" cap="none" spc="0" normalizeH="0" baseline="0" noProof="0" smtClean="0">
                <a:ln>
                  <a:noFill/>
                </a:ln>
                <a:solidFill>
                  <a:srgbClr val="0B003C"/>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0B003C"/>
              </a:solidFill>
              <a:effectLst/>
              <a:uLnTx/>
              <a:uFillTx/>
              <a:latin typeface="Verdana"/>
              <a:ea typeface="+mn-ea"/>
              <a:cs typeface="+mn-cs"/>
            </a:endParaRPr>
          </a:p>
        </p:txBody>
      </p:sp>
      <p:pic>
        <p:nvPicPr>
          <p:cNvPr id="4" name="Pictur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829800" y="6498651"/>
            <a:ext cx="1321587" cy="170057"/>
          </a:xfrm>
          <a:prstGeom prst="rect">
            <a:avLst/>
          </a:prstGeom>
        </p:spPr>
      </p:pic>
    </p:spTree>
    <p:extLst>
      <p:ext uri="{BB962C8B-B14F-4D97-AF65-F5344CB8AC3E}">
        <p14:creationId xmlns:p14="http://schemas.microsoft.com/office/powerpoint/2010/main" val="33918970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6" r:id="rId13"/>
    <p:sldLayoutId id="2147483687" r:id="rId14"/>
    <p:sldLayoutId id="2147483694" r:id="rId15"/>
    <p:sldLayoutId id="2147483672" r:id="rId16"/>
    <p:sldLayoutId id="2147483816" r:id="rId17"/>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Verdana" panose="020B060403050404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buClr>
          <a:srgbClr val="7E72B2"/>
        </a:buClr>
        <a:buFont typeface="Verdana" panose="020B060403050404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buFont typeface="Verdana" panose="020B060403050404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
          <p15:clr>
            <a:srgbClr val="F26B43"/>
          </p15:clr>
        </p15:guide>
        <p15:guide id="2" pos="336">
          <p15:clr>
            <a:srgbClr val="F26B43"/>
          </p15:clr>
        </p15:guide>
        <p15:guide id="3" orient="horz" pos="3864">
          <p15:clr>
            <a:srgbClr val="F26B43"/>
          </p15:clr>
        </p15:guide>
        <p15:guide id="4" pos="7332">
          <p15:clr>
            <a:srgbClr val="F26B43"/>
          </p15:clr>
        </p15:guide>
        <p15:guide id="5" orient="horz" pos="1032">
          <p15:clr>
            <a:srgbClr val="F26B43"/>
          </p15:clr>
        </p15:guide>
        <p15:guide id="6" pos="3724">
          <p15:clr>
            <a:srgbClr val="F26B43"/>
          </p15:clr>
        </p15:guide>
        <p15:guide id="7" pos="39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533400"/>
            <a:ext cx="11106150" cy="966788"/>
          </a:xfrm>
          <a:prstGeom prst="rect">
            <a:avLst/>
          </a:prstGeom>
        </p:spPr>
        <p:txBody>
          <a:bodyPr vert="horz" lIns="0" tIns="0" rIns="0" bIns="0" rtlCol="0" anchor="t">
            <a:noAutofit/>
          </a:bodyPr>
          <a:lstStyle/>
          <a:p>
            <a:r>
              <a:rPr lang="en-US"/>
              <a:t>Click to edit Master title style</a:t>
            </a:r>
            <a:br>
              <a:rPr lang="en-US"/>
            </a:br>
            <a:endParaRPr lang="en-US"/>
          </a:p>
        </p:txBody>
      </p:sp>
      <p:sp>
        <p:nvSpPr>
          <p:cNvPr id="3" name="Text Placeholder 2"/>
          <p:cNvSpPr>
            <a:spLocks noGrp="1"/>
          </p:cNvSpPr>
          <p:nvPr>
            <p:ph type="body" idx="1"/>
          </p:nvPr>
        </p:nvSpPr>
        <p:spPr>
          <a:xfrm>
            <a:off x="533400" y="1638301"/>
            <a:ext cx="11106150" cy="44881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533400" y="6309360"/>
            <a:ext cx="11106150" cy="0"/>
          </a:xfrm>
          <a:prstGeom prst="line">
            <a:avLst/>
          </a:prstGeom>
          <a:ln w="3175">
            <a:solidFill>
              <a:srgbClr val="D9D9D9"/>
            </a:solidFill>
            <a:tailEnd type="oval" w="sm" len="sm"/>
          </a:ln>
        </p:spPr>
        <p:style>
          <a:lnRef idx="1">
            <a:schemeClr val="accent1"/>
          </a:lnRef>
          <a:fillRef idx="0">
            <a:schemeClr val="accent1"/>
          </a:fillRef>
          <a:effectRef idx="0">
            <a:schemeClr val="accent1"/>
          </a:effectRef>
          <a:fontRef idx="minor">
            <a:schemeClr val="tx1"/>
          </a:fontRef>
        </p:style>
      </p:cxnSp>
      <p:sp>
        <p:nvSpPr>
          <p:cNvPr id="23" name="Footer Placeholder 4"/>
          <p:cNvSpPr txBox="1">
            <a:spLocks/>
          </p:cNvSpPr>
          <p:nvPr userDrawn="1"/>
        </p:nvSpPr>
        <p:spPr>
          <a:xfrm>
            <a:off x="533400" y="6537513"/>
            <a:ext cx="1360950"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bg1">
                    <a:lumMod val="75000"/>
                  </a:schemeClr>
                </a:solidFill>
              </a:rPr>
              <a:t>Confidential</a:t>
            </a:r>
            <a:r>
              <a:rPr lang="en-US" sz="600" baseline="0">
                <a:solidFill>
                  <a:schemeClr val="bg1">
                    <a:lumMod val="75000"/>
                  </a:schemeClr>
                </a:solidFill>
              </a:rPr>
              <a:t> | </a:t>
            </a:r>
            <a:r>
              <a:rPr lang="en-US" sz="600">
                <a:solidFill>
                  <a:schemeClr val="bg1">
                    <a:lumMod val="75000"/>
                  </a:schemeClr>
                </a:solidFill>
              </a:rPr>
              <a:t>©2024 FutureScaleX</a:t>
            </a:r>
          </a:p>
        </p:txBody>
      </p:sp>
      <p:sp>
        <p:nvSpPr>
          <p:cNvPr id="24" name="Slide Number Placeholder 5"/>
          <p:cNvSpPr txBox="1">
            <a:spLocks/>
          </p:cNvSpPr>
          <p:nvPr userDrawn="1"/>
        </p:nvSpPr>
        <p:spPr>
          <a:xfrm>
            <a:off x="11470840" y="6522125"/>
            <a:ext cx="176330" cy="123111"/>
          </a:xfrm>
          <a:prstGeom prst="rect">
            <a:avLst/>
          </a:prstGeom>
        </p:spPr>
        <p:txBody>
          <a:bodyPr wrap="none" lIns="0" tIns="0" rIns="0" bIns="0">
            <a:spAutoFit/>
          </a:bodyPr>
          <a:lstStyle>
            <a:defPPr>
              <a:defRPr lang="en-US"/>
            </a:defPPr>
            <a:lvl1pPr algn="r">
              <a:defRPr sz="800" b="0">
                <a:solidFill>
                  <a:srgbClr val="668674"/>
                </a:solidFill>
              </a:defRPr>
            </a:lvl1pPr>
          </a:lstStyle>
          <a:p>
            <a:pPr lvl="0"/>
            <a:fld id="{E24F7D95-B87A-44E0-8CCC-EC06DBC7C02C}" type="slidenum">
              <a:rPr lang="en-US" smtClean="0">
                <a:solidFill>
                  <a:schemeClr val="tx1"/>
                </a:solidFill>
              </a:rPr>
              <a:pPr lvl="0"/>
              <a:t>‹#›</a:t>
            </a:fld>
            <a:endParaRPr lang="en-US">
              <a:solidFill>
                <a:schemeClr val="tx1"/>
              </a:solidFill>
            </a:endParaRPr>
          </a:p>
        </p:txBody>
      </p:sp>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829800" y="6498651"/>
            <a:ext cx="1321587" cy="170057"/>
          </a:xfrm>
          <a:prstGeom prst="rect">
            <a:avLst/>
          </a:prstGeom>
        </p:spPr>
      </p:pic>
    </p:spTree>
    <p:extLst>
      <p:ext uri="{BB962C8B-B14F-4D97-AF65-F5344CB8AC3E}">
        <p14:creationId xmlns:p14="http://schemas.microsoft.com/office/powerpoint/2010/main" val="15858358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Verdana" panose="020B060403050404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buFont typeface="Courier New" panose="02070309020205020404" pitchFamily="49" charset="0"/>
        <a:buChar char="o"/>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buFont typeface="Verdana" panose="020B060403050404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
          <p15:clr>
            <a:srgbClr val="F26B43"/>
          </p15:clr>
        </p15:guide>
        <p15:guide id="2" pos="336">
          <p15:clr>
            <a:srgbClr val="F26B43"/>
          </p15:clr>
        </p15:guide>
        <p15:guide id="3" orient="horz" pos="3864">
          <p15:clr>
            <a:srgbClr val="F26B43"/>
          </p15:clr>
        </p15:guide>
        <p15:guide id="4" pos="7332">
          <p15:clr>
            <a:srgbClr val="F26B43"/>
          </p15:clr>
        </p15:guide>
        <p15:guide id="5" orient="horz" pos="1032">
          <p15:clr>
            <a:srgbClr val="F26B43"/>
          </p15:clr>
        </p15:guide>
        <p15:guide id="6" pos="3724">
          <p15:clr>
            <a:srgbClr val="F26B43"/>
          </p15:clr>
        </p15:guide>
        <p15:guide id="7" pos="395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F6864FC-7C75-26A5-4E6A-C3E3A74E80D1}"/>
              </a:ext>
            </a:extLst>
          </p:cNvPr>
          <p:cNvGraphicFramePr>
            <a:graphicFrameLocks noChangeAspect="1"/>
          </p:cNvGraphicFramePr>
          <p:nvPr userDrawn="1">
            <p:custDataLst>
              <p:tags r:id="rId21"/>
            </p:custDataLst>
            <p:extLst>
              <p:ext uri="{D42A27DB-BD31-4B8C-83A1-F6EECF244321}">
                <p14:modId xmlns:p14="http://schemas.microsoft.com/office/powerpoint/2010/main" val="484127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47" imgH="348" progId="TCLayout.ActiveDocument.1">
                  <p:embed/>
                </p:oleObj>
              </mc:Choice>
              <mc:Fallback>
                <p:oleObj name="think-cell Slide" r:id="rId22" imgW="347" imgH="348" progId="TCLayout.ActiveDocument.1">
                  <p:embed/>
                  <p:pic>
                    <p:nvPicPr>
                      <p:cNvPr id="8" name="think-cell data - do not delete" hidden="1">
                        <a:extLst>
                          <a:ext uri="{FF2B5EF4-FFF2-40B4-BE49-F238E27FC236}">
                            <a16:creationId xmlns:a16="http://schemas.microsoft.com/office/drawing/2014/main" id="{BF6864FC-7C75-26A5-4E6A-C3E3A74E80D1}"/>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33400" y="533400"/>
            <a:ext cx="11106150" cy="966788"/>
          </a:xfrm>
          <a:prstGeom prst="rect">
            <a:avLst/>
          </a:prstGeom>
        </p:spPr>
        <p:txBody>
          <a:bodyPr vert="horz" lIns="0" tIns="0" rIns="0" bIns="0" rtlCol="0" anchor="t">
            <a:noAutofit/>
          </a:bodyPr>
          <a:lstStyle/>
          <a:p>
            <a:r>
              <a:rPr lang="en-US"/>
              <a:t>Click to edit Master title style</a:t>
            </a:r>
            <a:br>
              <a:rPr lang="en-US"/>
            </a:br>
            <a:endParaRPr lang="en-US"/>
          </a:p>
        </p:txBody>
      </p:sp>
      <p:sp>
        <p:nvSpPr>
          <p:cNvPr id="3" name="Text Placeholder 2"/>
          <p:cNvSpPr>
            <a:spLocks noGrp="1"/>
          </p:cNvSpPr>
          <p:nvPr>
            <p:ph type="body" idx="1"/>
          </p:nvPr>
        </p:nvSpPr>
        <p:spPr>
          <a:xfrm>
            <a:off x="533400" y="1638301"/>
            <a:ext cx="11106150" cy="448818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533400" y="6309360"/>
            <a:ext cx="11106150" cy="0"/>
          </a:xfrm>
          <a:prstGeom prst="line">
            <a:avLst/>
          </a:prstGeom>
          <a:ln w="3175">
            <a:solidFill>
              <a:srgbClr val="D9D9D9"/>
            </a:solidFill>
            <a:tailEnd type="oval" w="sm" len="sm"/>
          </a:ln>
        </p:spPr>
        <p:style>
          <a:lnRef idx="1">
            <a:schemeClr val="accent1"/>
          </a:lnRef>
          <a:fillRef idx="0">
            <a:schemeClr val="accent1"/>
          </a:fillRef>
          <a:effectRef idx="0">
            <a:schemeClr val="accent1"/>
          </a:effectRef>
          <a:fontRef idx="minor">
            <a:schemeClr val="tx1"/>
          </a:fontRef>
        </p:style>
      </p:cxnSp>
      <p:sp>
        <p:nvSpPr>
          <p:cNvPr id="23" name="Footer Placeholder 4"/>
          <p:cNvSpPr txBox="1">
            <a:spLocks/>
          </p:cNvSpPr>
          <p:nvPr userDrawn="1"/>
        </p:nvSpPr>
        <p:spPr>
          <a:xfrm>
            <a:off x="533400" y="6537513"/>
            <a:ext cx="1388201"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2F2F2">
                    <a:lumMod val="75000"/>
                  </a:srgbClr>
                </a:solidFill>
                <a:effectLst/>
                <a:uLnTx/>
                <a:uFillTx/>
                <a:latin typeface="Verdana"/>
                <a:ea typeface="+mn-ea"/>
                <a:cs typeface="+mn-cs"/>
              </a:rPr>
              <a:t>© 2024 </a:t>
            </a:r>
            <a:r>
              <a:rPr kumimoji="0" lang="en-US" sz="600" b="0" i="0" u="none" strike="noStrike" kern="1200" cap="none" spc="0" normalizeH="0" baseline="0" noProof="0" err="1">
                <a:ln>
                  <a:noFill/>
                </a:ln>
                <a:solidFill>
                  <a:srgbClr val="F2F2F2">
                    <a:lumMod val="75000"/>
                  </a:srgbClr>
                </a:solidFill>
                <a:effectLst/>
                <a:uLnTx/>
                <a:uFillTx/>
                <a:latin typeface="Verdana"/>
                <a:ea typeface="+mn-ea"/>
                <a:cs typeface="+mn-cs"/>
              </a:rPr>
              <a:t>FutureScaleX</a:t>
            </a:r>
            <a:r>
              <a:rPr kumimoji="0" lang="en-US" sz="600" b="0" i="0" u="none" strike="noStrike" kern="1200" cap="none" spc="0" normalizeH="0" baseline="0" noProof="0">
                <a:ln>
                  <a:noFill/>
                </a:ln>
                <a:solidFill>
                  <a:srgbClr val="F2F2F2">
                    <a:lumMod val="75000"/>
                  </a:srgbClr>
                </a:solidFill>
                <a:effectLst/>
                <a:uLnTx/>
                <a:uFillTx/>
                <a:latin typeface="Verdana"/>
                <a:ea typeface="+mn-ea"/>
                <a:cs typeface="+mn-cs"/>
              </a:rPr>
              <a:t> | Confidential</a:t>
            </a:r>
          </a:p>
        </p:txBody>
      </p:sp>
    </p:spTree>
    <p:extLst>
      <p:ext uri="{BB962C8B-B14F-4D97-AF65-F5344CB8AC3E}">
        <p14:creationId xmlns:p14="http://schemas.microsoft.com/office/powerpoint/2010/main" val="325463363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Verdana" panose="020B060403050404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buClr>
          <a:srgbClr val="7E72B2"/>
        </a:buClr>
        <a:buFont typeface="Verdana" panose="020B060403050404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buFont typeface="Verdana" panose="020B060403050404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
          <p15:clr>
            <a:srgbClr val="F26B43"/>
          </p15:clr>
        </p15:guide>
        <p15:guide id="2" pos="336">
          <p15:clr>
            <a:srgbClr val="F26B43"/>
          </p15:clr>
        </p15:guide>
        <p15:guide id="3" orient="horz" pos="3864">
          <p15:clr>
            <a:srgbClr val="F26B43"/>
          </p15:clr>
        </p15:guide>
        <p15:guide id="4" pos="7332">
          <p15:clr>
            <a:srgbClr val="F26B43"/>
          </p15:clr>
        </p15:guide>
        <p15:guide id="5" orient="horz" pos="1032">
          <p15:clr>
            <a:srgbClr val="F26B43"/>
          </p15:clr>
        </p15:guide>
        <p15:guide id="6" pos="3724">
          <p15:clr>
            <a:srgbClr val="F26B43"/>
          </p15:clr>
        </p15:guide>
        <p15:guide id="7" pos="395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F6864FC-7C75-26A5-4E6A-C3E3A74E80D1}"/>
              </a:ext>
            </a:extLst>
          </p:cNvPr>
          <p:cNvGraphicFramePr>
            <a:graphicFrameLocks noChangeAspect="1"/>
          </p:cNvGraphicFramePr>
          <p:nvPr userDrawn="1">
            <p:custDataLst>
              <p:tags r:id="rId20"/>
            </p:custDataLst>
            <p:extLst>
              <p:ext uri="{D42A27DB-BD31-4B8C-83A1-F6EECF244321}">
                <p14:modId xmlns:p14="http://schemas.microsoft.com/office/powerpoint/2010/main" val="484127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47" imgH="348" progId="TCLayout.ActiveDocument.1">
                  <p:embed/>
                </p:oleObj>
              </mc:Choice>
              <mc:Fallback>
                <p:oleObj name="think-cell Slide" r:id="rId21" imgW="347" imgH="348" progId="TCLayout.ActiveDocument.1">
                  <p:embed/>
                  <p:pic>
                    <p:nvPicPr>
                      <p:cNvPr id="8" name="think-cell data - do not delete" hidden="1">
                        <a:extLst>
                          <a:ext uri="{FF2B5EF4-FFF2-40B4-BE49-F238E27FC236}">
                            <a16:creationId xmlns:a16="http://schemas.microsoft.com/office/drawing/2014/main" id="{BF6864FC-7C75-26A5-4E6A-C3E3A74E80D1}"/>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33400" y="533400"/>
            <a:ext cx="11106150" cy="966788"/>
          </a:xfrm>
          <a:prstGeom prst="rect">
            <a:avLst/>
          </a:prstGeom>
        </p:spPr>
        <p:txBody>
          <a:bodyPr vert="horz" lIns="0" tIns="0" rIns="0" bIns="0" rtlCol="0" anchor="t">
            <a:noAutofit/>
          </a:bodyPr>
          <a:lstStyle/>
          <a:p>
            <a:r>
              <a:rPr lang="en-US"/>
              <a:t>Click to edit Master title style</a:t>
            </a:r>
            <a:br>
              <a:rPr lang="en-US"/>
            </a:br>
            <a:endParaRPr lang="en-US"/>
          </a:p>
        </p:txBody>
      </p:sp>
      <p:sp>
        <p:nvSpPr>
          <p:cNvPr id="3" name="Text Placeholder 2"/>
          <p:cNvSpPr>
            <a:spLocks noGrp="1"/>
          </p:cNvSpPr>
          <p:nvPr>
            <p:ph type="body" idx="1"/>
          </p:nvPr>
        </p:nvSpPr>
        <p:spPr>
          <a:xfrm>
            <a:off x="533400" y="1638301"/>
            <a:ext cx="11106150" cy="448818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533400" y="6309360"/>
            <a:ext cx="11106150" cy="0"/>
          </a:xfrm>
          <a:prstGeom prst="line">
            <a:avLst/>
          </a:prstGeom>
          <a:ln w="3175">
            <a:solidFill>
              <a:srgbClr val="D9D9D9"/>
            </a:solidFill>
            <a:tailEnd type="oval" w="sm" len="sm"/>
          </a:ln>
        </p:spPr>
        <p:style>
          <a:lnRef idx="1">
            <a:schemeClr val="accent1"/>
          </a:lnRef>
          <a:fillRef idx="0">
            <a:schemeClr val="accent1"/>
          </a:fillRef>
          <a:effectRef idx="0">
            <a:schemeClr val="accent1"/>
          </a:effectRef>
          <a:fontRef idx="minor">
            <a:schemeClr val="tx1"/>
          </a:fontRef>
        </p:style>
      </p:cxnSp>
      <p:sp>
        <p:nvSpPr>
          <p:cNvPr id="23" name="Footer Placeholder 4"/>
          <p:cNvSpPr txBox="1">
            <a:spLocks/>
          </p:cNvSpPr>
          <p:nvPr userDrawn="1"/>
        </p:nvSpPr>
        <p:spPr>
          <a:xfrm>
            <a:off x="533400" y="6537513"/>
            <a:ext cx="1388201"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2F2F2">
                    <a:lumMod val="75000"/>
                  </a:srgbClr>
                </a:solidFill>
                <a:effectLst/>
                <a:uLnTx/>
                <a:uFillTx/>
                <a:latin typeface="Verdana"/>
                <a:ea typeface="+mn-ea"/>
                <a:cs typeface="+mn-cs"/>
              </a:rPr>
              <a:t>© 2024 </a:t>
            </a:r>
            <a:r>
              <a:rPr kumimoji="0" lang="en-US" sz="600" b="0" i="0" u="none" strike="noStrike" kern="1200" cap="none" spc="0" normalizeH="0" baseline="0" noProof="0" err="1">
                <a:ln>
                  <a:noFill/>
                </a:ln>
                <a:solidFill>
                  <a:srgbClr val="F2F2F2">
                    <a:lumMod val="75000"/>
                  </a:srgbClr>
                </a:solidFill>
                <a:effectLst/>
                <a:uLnTx/>
                <a:uFillTx/>
                <a:latin typeface="Verdana"/>
                <a:ea typeface="+mn-ea"/>
                <a:cs typeface="+mn-cs"/>
              </a:rPr>
              <a:t>FutureScaleX</a:t>
            </a:r>
            <a:r>
              <a:rPr kumimoji="0" lang="en-US" sz="600" b="0" i="0" u="none" strike="noStrike" kern="1200" cap="none" spc="0" normalizeH="0" baseline="0" noProof="0">
                <a:ln>
                  <a:noFill/>
                </a:ln>
                <a:solidFill>
                  <a:srgbClr val="F2F2F2">
                    <a:lumMod val="75000"/>
                  </a:srgbClr>
                </a:solidFill>
                <a:effectLst/>
                <a:uLnTx/>
                <a:uFillTx/>
                <a:latin typeface="Verdana"/>
                <a:ea typeface="+mn-ea"/>
                <a:cs typeface="+mn-cs"/>
              </a:rPr>
              <a:t> | Confidential</a:t>
            </a:r>
          </a:p>
        </p:txBody>
      </p:sp>
    </p:spTree>
    <p:extLst>
      <p:ext uri="{BB962C8B-B14F-4D97-AF65-F5344CB8AC3E}">
        <p14:creationId xmlns:p14="http://schemas.microsoft.com/office/powerpoint/2010/main" val="165826345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Verdana" panose="020B060403050404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buClr>
          <a:srgbClr val="7E72B2"/>
        </a:buClr>
        <a:buFont typeface="Verdana" panose="020B060403050404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buFont typeface="Verdana" panose="020B060403050404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
          <p15:clr>
            <a:srgbClr val="F26B43"/>
          </p15:clr>
        </p15:guide>
        <p15:guide id="2" pos="336">
          <p15:clr>
            <a:srgbClr val="F26B43"/>
          </p15:clr>
        </p15:guide>
        <p15:guide id="3" orient="horz" pos="3864">
          <p15:clr>
            <a:srgbClr val="F26B43"/>
          </p15:clr>
        </p15:guide>
        <p15:guide id="4" pos="7332">
          <p15:clr>
            <a:srgbClr val="F26B43"/>
          </p15:clr>
        </p15:guide>
        <p15:guide id="5" orient="horz" pos="1032">
          <p15:clr>
            <a:srgbClr val="F26B43"/>
          </p15:clr>
        </p15:guide>
        <p15:guide id="6" pos="3724">
          <p15:clr>
            <a:srgbClr val="F26B43"/>
          </p15:clr>
        </p15:guide>
        <p15:guide id="7" pos="395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F6864FC-7C75-26A5-4E6A-C3E3A74E80D1}"/>
              </a:ext>
            </a:extLst>
          </p:cNvPr>
          <p:cNvGraphicFramePr>
            <a:graphicFrameLocks noChangeAspect="1"/>
          </p:cNvGraphicFramePr>
          <p:nvPr userDrawn="1">
            <p:custDataLst>
              <p:tags r:id="rId19"/>
            </p:custDataLst>
            <p:extLst>
              <p:ext uri="{D42A27DB-BD31-4B8C-83A1-F6EECF244321}">
                <p14:modId xmlns:p14="http://schemas.microsoft.com/office/powerpoint/2010/main" val="484127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47" imgH="348" progId="TCLayout.ActiveDocument.1">
                  <p:embed/>
                </p:oleObj>
              </mc:Choice>
              <mc:Fallback>
                <p:oleObj name="think-cell Slide" r:id="rId20" imgW="347" imgH="348" progId="TCLayout.ActiveDocument.1">
                  <p:embed/>
                  <p:pic>
                    <p:nvPicPr>
                      <p:cNvPr id="8" name="think-cell data - do not delete" hidden="1">
                        <a:extLst>
                          <a:ext uri="{FF2B5EF4-FFF2-40B4-BE49-F238E27FC236}">
                            <a16:creationId xmlns:a16="http://schemas.microsoft.com/office/drawing/2014/main" id="{BF6864FC-7C75-26A5-4E6A-C3E3A74E80D1}"/>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33400" y="533400"/>
            <a:ext cx="11106150" cy="966788"/>
          </a:xfrm>
          <a:prstGeom prst="rect">
            <a:avLst/>
          </a:prstGeom>
        </p:spPr>
        <p:txBody>
          <a:bodyPr vert="horz" lIns="0" tIns="0" rIns="0" bIns="0" rtlCol="0" anchor="t">
            <a:noAutofit/>
          </a:bodyPr>
          <a:lstStyle/>
          <a:p>
            <a:r>
              <a:rPr lang="en-US"/>
              <a:t>Click to edit Master title style</a:t>
            </a:r>
            <a:br>
              <a:rPr lang="en-US"/>
            </a:br>
            <a:endParaRPr lang="en-US"/>
          </a:p>
        </p:txBody>
      </p:sp>
      <p:sp>
        <p:nvSpPr>
          <p:cNvPr id="3" name="Text Placeholder 2"/>
          <p:cNvSpPr>
            <a:spLocks noGrp="1"/>
          </p:cNvSpPr>
          <p:nvPr>
            <p:ph type="body" idx="1"/>
          </p:nvPr>
        </p:nvSpPr>
        <p:spPr>
          <a:xfrm>
            <a:off x="533400" y="1638301"/>
            <a:ext cx="11106150" cy="448818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533400" y="6309360"/>
            <a:ext cx="11106150" cy="0"/>
          </a:xfrm>
          <a:prstGeom prst="line">
            <a:avLst/>
          </a:prstGeom>
          <a:ln w="3175">
            <a:solidFill>
              <a:srgbClr val="D9D9D9"/>
            </a:solidFill>
            <a:tailEnd type="oval" w="sm" len="sm"/>
          </a:ln>
        </p:spPr>
        <p:style>
          <a:lnRef idx="1">
            <a:schemeClr val="accent1"/>
          </a:lnRef>
          <a:fillRef idx="0">
            <a:schemeClr val="accent1"/>
          </a:fillRef>
          <a:effectRef idx="0">
            <a:schemeClr val="accent1"/>
          </a:effectRef>
          <a:fontRef idx="minor">
            <a:schemeClr val="tx1"/>
          </a:fontRef>
        </p:style>
      </p:cxnSp>
      <p:sp>
        <p:nvSpPr>
          <p:cNvPr id="23" name="Footer Placeholder 4"/>
          <p:cNvSpPr txBox="1">
            <a:spLocks/>
          </p:cNvSpPr>
          <p:nvPr userDrawn="1"/>
        </p:nvSpPr>
        <p:spPr>
          <a:xfrm>
            <a:off x="533401" y="6537514"/>
            <a:ext cx="1388201" cy="92333"/>
          </a:xfrm>
          <a:prstGeom prst="rect">
            <a:avLst/>
          </a:prstGeom>
        </p:spPr>
        <p:txBody>
          <a:bodyPr wrap="none" lIns="0" tIns="0" rIns="0" bIns="0" anchor="ctr">
            <a:spAutoFit/>
          </a:bodyPr>
          <a:lstStyle>
            <a:defPPr>
              <a:defRPr lang="en-US"/>
            </a:defPPr>
            <a:lvl1pPr>
              <a:defRPr sz="800" b="0">
                <a:solidFill>
                  <a:srgbClr val="668674"/>
                </a:solidFill>
              </a:defRPr>
            </a:lvl1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2F2F2">
                    <a:lumMod val="75000"/>
                  </a:srgbClr>
                </a:solidFill>
                <a:effectLst/>
                <a:uLnTx/>
                <a:uFillTx/>
                <a:latin typeface="Verdana"/>
                <a:ea typeface="+mn-ea"/>
                <a:cs typeface="+mn-cs"/>
              </a:rPr>
              <a:t>© 2024 FutureScaleX | Confidential</a:t>
            </a:r>
          </a:p>
        </p:txBody>
      </p:sp>
    </p:spTree>
    <p:extLst>
      <p:ext uri="{BB962C8B-B14F-4D97-AF65-F5344CB8AC3E}">
        <p14:creationId xmlns:p14="http://schemas.microsoft.com/office/powerpoint/2010/main" val="372320781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14" r:id="rId16"/>
    <p:sldLayoutId id="2147483815" r:id="rId17"/>
  </p:sldLayoutIdLst>
  <p:hf hdr="0" ftr="0" dt="0"/>
  <p:txStyles>
    <p:titleStyle>
      <a:lvl1pPr algn="l" defTabSz="914217" rtl="0" eaLnBrk="1" latinLnBrk="0" hangingPunct="1">
        <a:lnSpc>
          <a:spcPct val="100000"/>
        </a:lnSpc>
        <a:spcBef>
          <a:spcPct val="0"/>
        </a:spcBef>
        <a:buNone/>
        <a:defRPr sz="2799" b="1" kern="1200">
          <a:solidFill>
            <a:schemeClr val="tx1"/>
          </a:solidFill>
          <a:latin typeface="+mj-lt"/>
          <a:ea typeface="+mj-ea"/>
          <a:cs typeface="+mj-cs"/>
        </a:defRPr>
      </a:lvl1pPr>
    </p:titleStyle>
    <p:bodyStyle>
      <a:lvl1pPr marL="228554" indent="-228554" algn="l" defTabSz="914217"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1pPr>
      <a:lvl2pPr marL="685663" indent="-228554" algn="l" defTabSz="914217" rtl="0" eaLnBrk="1" latinLnBrk="0" hangingPunct="1">
        <a:lnSpc>
          <a:spcPct val="100000"/>
        </a:lnSpc>
        <a:spcBef>
          <a:spcPts val="300"/>
        </a:spcBef>
        <a:buFont typeface="Verdana" panose="020B0604030504040204" pitchFamily="34" charset="0"/>
        <a:buChar char="–"/>
        <a:defRPr sz="1200" kern="1200">
          <a:solidFill>
            <a:schemeClr val="tx1"/>
          </a:solidFill>
          <a:latin typeface="+mn-lt"/>
          <a:ea typeface="+mn-ea"/>
          <a:cs typeface="+mn-cs"/>
        </a:defRPr>
      </a:lvl2pPr>
      <a:lvl3pPr marL="1142771" indent="-228554" algn="l" defTabSz="914217" rtl="0" eaLnBrk="1" latinLnBrk="0" hangingPunct="1">
        <a:lnSpc>
          <a:spcPct val="100000"/>
        </a:lnSpc>
        <a:spcBef>
          <a:spcPts val="300"/>
        </a:spcBef>
        <a:buFont typeface="Wingdings" panose="05000000000000000000" pitchFamily="2" charset="2"/>
        <a:buChar char="§"/>
        <a:defRPr sz="1200" kern="1200">
          <a:solidFill>
            <a:schemeClr val="tx1"/>
          </a:solidFill>
          <a:latin typeface="+mn-lt"/>
          <a:ea typeface="+mn-ea"/>
          <a:cs typeface="+mn-cs"/>
        </a:defRPr>
      </a:lvl3pPr>
      <a:lvl4pPr marL="1599880" indent="-228554" algn="l" defTabSz="914217" rtl="0" eaLnBrk="1" latinLnBrk="0" hangingPunct="1">
        <a:lnSpc>
          <a:spcPct val="100000"/>
        </a:lnSpc>
        <a:spcBef>
          <a:spcPts val="300"/>
        </a:spcBef>
        <a:buClr>
          <a:srgbClr val="7E72B2"/>
        </a:buClr>
        <a:buFont typeface="Verdana" panose="020B0604030504040204" pitchFamily="34" charset="0"/>
        <a:buChar char="–"/>
        <a:defRPr sz="1200" kern="1200">
          <a:solidFill>
            <a:schemeClr val="tx1"/>
          </a:solidFill>
          <a:latin typeface="+mn-lt"/>
          <a:ea typeface="+mn-ea"/>
          <a:cs typeface="+mn-cs"/>
        </a:defRPr>
      </a:lvl4pPr>
      <a:lvl5pPr marL="2056989" indent="-228554" algn="l" defTabSz="914217" rtl="0" eaLnBrk="1" latinLnBrk="0" hangingPunct="1">
        <a:lnSpc>
          <a:spcPct val="100000"/>
        </a:lnSpc>
        <a:spcBef>
          <a:spcPts val="300"/>
        </a:spcBef>
        <a:buFont typeface="Verdana" panose="020B0604030504040204" pitchFamily="34" charset="0"/>
        <a:buChar char="–"/>
        <a:defRPr sz="12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
          <p15:clr>
            <a:srgbClr val="F26B43"/>
          </p15:clr>
        </p15:guide>
        <p15:guide id="2" pos="336">
          <p15:clr>
            <a:srgbClr val="F26B43"/>
          </p15:clr>
        </p15:guide>
        <p15:guide id="3" orient="horz" pos="3864">
          <p15:clr>
            <a:srgbClr val="F26B43"/>
          </p15:clr>
        </p15:guide>
        <p15:guide id="4" pos="7332">
          <p15:clr>
            <a:srgbClr val="F26B43"/>
          </p15:clr>
        </p15:guide>
        <p15:guide id="5" orient="horz" pos="1032">
          <p15:clr>
            <a:srgbClr val="F26B43"/>
          </p15:clr>
        </p15:guide>
        <p15:guide id="6" pos="3724">
          <p15:clr>
            <a:srgbClr val="F26B43"/>
          </p15:clr>
        </p15:guide>
        <p15:guide id="7" pos="395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1.svg"/><Relationship Id="rId10" Type="http://schemas.openxmlformats.org/officeDocument/2006/relationships/hyperlink" Target="mailto:marketing@futurescalex.com" TargetMode="External"/><Relationship Id="rId4" Type="http://schemas.openxmlformats.org/officeDocument/2006/relationships/image" Target="../media/image10.png"/><Relationship Id="rId9" Type="http://schemas.openxmlformats.org/officeDocument/2006/relationships/hyperlink" Target="https://futurescale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svg"/><Relationship Id="rId26" Type="http://schemas.openxmlformats.org/officeDocument/2006/relationships/image" Target="../media/image60.svg"/><Relationship Id="rId3" Type="http://schemas.openxmlformats.org/officeDocument/2006/relationships/hyperlink" Target="http://www.futurescalex.com/" TargetMode="External"/><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5" Type="http://schemas.openxmlformats.org/officeDocument/2006/relationships/image" Target="../media/image59.png"/><Relationship Id="rId2" Type="http://schemas.openxmlformats.org/officeDocument/2006/relationships/notesSlide" Target="../notesSlides/notesSlide14.xml"/><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slideLayout" Target="../slideLayouts/slideLayout17.xml"/><Relationship Id="rId6" Type="http://schemas.openxmlformats.org/officeDocument/2006/relationships/image" Target="../media/image40.svg"/><Relationship Id="rId11" Type="http://schemas.openxmlformats.org/officeDocument/2006/relationships/image" Target="../media/image45.png"/><Relationship Id="rId24" Type="http://schemas.openxmlformats.org/officeDocument/2006/relationships/image" Target="../media/image58.sv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hyperlink" Target="mailto:marketing@futurescalex.com" TargetMode="External"/><Relationship Id="rId9" Type="http://schemas.openxmlformats.org/officeDocument/2006/relationships/image" Target="../media/image43.svg"/><Relationship Id="rId14" Type="http://schemas.openxmlformats.org/officeDocument/2006/relationships/image" Target="../media/image48.svg"/><Relationship Id="rId22" Type="http://schemas.openxmlformats.org/officeDocument/2006/relationships/image" Target="../media/image56.svg"/><Relationship Id="rId27" Type="http://schemas.openxmlformats.org/officeDocument/2006/relationships/hyperlink" Target="https://futurescalex.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0" y="447"/>
            <a:ext cx="12191937" cy="6857107"/>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2980" y="603618"/>
            <a:ext cx="2185852" cy="280824"/>
          </a:xfrm>
          <a:prstGeom prst="rect">
            <a:avLst/>
          </a:prstGeom>
        </p:spPr>
      </p:pic>
      <p:pic>
        <p:nvPicPr>
          <p:cNvPr id="4" name="Image 2" descr=" "/>
          <p:cNvPicPr>
            <a:picLocks noChangeAspect="1"/>
          </p:cNvPicPr>
          <p:nvPr/>
        </p:nvPicPr>
        <p:blipFill>
          <a:blip r:embed="rId6"/>
          <a:stretch>
            <a:fillRect/>
          </a:stretch>
        </p:blipFill>
        <p:spPr>
          <a:xfrm>
            <a:off x="5357742" y="447"/>
            <a:ext cx="6834195" cy="6857107"/>
          </a:xfrm>
          <a:prstGeom prst="rect">
            <a:avLst/>
          </a:prstGeom>
        </p:spPr>
      </p:pic>
      <p:pic>
        <p:nvPicPr>
          <p:cNvPr id="5" name="Image 3"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447"/>
            <a:ext cx="11902574" cy="3069868"/>
          </a:xfrm>
          <a:prstGeom prst="rect">
            <a:avLst/>
          </a:prstGeom>
        </p:spPr>
      </p:pic>
      <p:sp>
        <p:nvSpPr>
          <p:cNvPr id="10" name="Text 3"/>
          <p:cNvSpPr/>
          <p:nvPr/>
        </p:nvSpPr>
        <p:spPr>
          <a:xfrm>
            <a:off x="809239" y="2189612"/>
            <a:ext cx="6268287" cy="402908"/>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13" b="0" i="0" u="none" strike="noStrike" kern="1200" cap="none" spc="0" normalizeH="0" baseline="0" noProof="0" dirty="0">
                <a:ln>
                  <a:noFill/>
                </a:ln>
                <a:solidFill>
                  <a:srgbClr val="FFFFFF">
                    <a:alpha val="100000"/>
                  </a:srgbClr>
                </a:solidFill>
                <a:effectLst/>
                <a:uLnTx/>
                <a:uFillTx/>
                <a:latin typeface="Open Sans" panose="020B0606030504020204" pitchFamily="34" charset="0"/>
                <a:ea typeface="Open Sans" panose="020B0606030504020204" pitchFamily="34" charset="0"/>
                <a:cs typeface="Open Sans" panose="020B0606030504020204" pitchFamily="34" charset="0"/>
              </a:rPr>
              <a:t>EXPERIENCE  STORY</a:t>
            </a:r>
            <a:endParaRPr kumimoji="0" lang="en-US" sz="1913" b="0" i="0" u="none" strike="noStrike" kern="1200" cap="none" spc="0" normalizeH="0" baseline="0" noProof="0" dirty="0">
              <a:ln>
                <a:noFill/>
              </a:ln>
              <a:solidFill>
                <a:srgbClr val="0B003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0">
            <a:extLst>
              <a:ext uri="{FF2B5EF4-FFF2-40B4-BE49-F238E27FC236}">
                <a16:creationId xmlns:a16="http://schemas.microsoft.com/office/drawing/2014/main" id="{8C3C19AF-A6FC-51D4-15AE-DFE6E986E3C3}"/>
              </a:ext>
            </a:extLst>
          </p:cNvPr>
          <p:cNvSpPr/>
          <p:nvPr/>
        </p:nvSpPr>
        <p:spPr>
          <a:xfrm>
            <a:off x="772981" y="5968670"/>
            <a:ext cx="1263119" cy="208998"/>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37" b="0" i="0" u="sng" strike="noStrike" kern="1200" cap="none" spc="0" normalizeH="0" baseline="0" noProof="0">
                <a:ln>
                  <a:noFill/>
                </a:ln>
                <a:solidFill>
                  <a:srgbClr val="FFFFFF">
                    <a:alpha val="100000"/>
                  </a:srgbClr>
                </a:solidFill>
                <a:effectLst/>
                <a:uLnTx/>
                <a:uFillTx/>
                <a:latin typeface="Open Sans" panose="020B0606030504020204" pitchFamily="34" charset="0"/>
                <a:ea typeface="Open Sans" panose="020B0606030504020204" pitchFamily="34" charset="0"/>
                <a:cs typeface="Open Sans" panose="020B0606030504020204" pitchFamily="34" charset="0"/>
                <a:hlinkClick r:id="rId9" tooltip="Open https://futurescalex.com">
                  <a:extLst>
                    <a:ext uri="{A12FA001-AC4F-418D-AE19-62706E023703}">
                      <ahyp:hlinkClr xmlns:ahyp="http://schemas.microsoft.com/office/drawing/2018/hyperlinkcolor" val="tx"/>
                    </a:ext>
                  </a:extLst>
                </a:hlinkClick>
              </a:rPr>
              <a:t>futurescalex.com</a:t>
            </a:r>
            <a:endParaRPr kumimoji="0" lang="en-US" sz="1037" b="0" i="0" u="none" strike="noStrike" kern="1200" cap="none" spc="0" normalizeH="0" baseline="0" noProof="0">
              <a:ln>
                <a:noFill/>
              </a:ln>
              <a:solidFill>
                <a:srgbClr val="0B003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Text 1">
            <a:extLst>
              <a:ext uri="{FF2B5EF4-FFF2-40B4-BE49-F238E27FC236}">
                <a16:creationId xmlns:a16="http://schemas.microsoft.com/office/drawing/2014/main" id="{24468FB7-64E6-4A29-3806-CE6069DD2370}"/>
              </a:ext>
            </a:extLst>
          </p:cNvPr>
          <p:cNvSpPr/>
          <p:nvPr/>
        </p:nvSpPr>
        <p:spPr>
          <a:xfrm>
            <a:off x="2354123" y="5968670"/>
            <a:ext cx="1853666" cy="208998"/>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37" b="0" i="0" u="sng" strike="noStrike" kern="1200" cap="none" spc="0" normalizeH="0" baseline="0" noProof="0">
                <a:ln>
                  <a:noFill/>
                </a:ln>
                <a:solidFill>
                  <a:srgbClr val="FFFFFF">
                    <a:alpha val="100000"/>
                  </a:srgbClr>
                </a:solidFill>
                <a:effectLst/>
                <a:uLnTx/>
                <a:uFillTx/>
                <a:latin typeface="Open Sans" panose="020B0606030504020204" pitchFamily="34" charset="0"/>
                <a:ea typeface="Open Sans" panose="020B0606030504020204" pitchFamily="34" charset="0"/>
                <a:cs typeface="Open Sans" panose="020B0606030504020204" pitchFamily="34" charset="0"/>
                <a:hlinkClick r:id="rId10" tooltip="Open mailto:marketing@futurescalex.com">
                  <a:extLst>
                    <a:ext uri="{A12FA001-AC4F-418D-AE19-62706E023703}">
                      <ahyp:hlinkClr xmlns:ahyp="http://schemas.microsoft.com/office/drawing/2018/hyperlinkcolor" val="tx"/>
                    </a:ext>
                  </a:extLst>
                </a:hlinkClick>
              </a:rPr>
              <a:t>contact@futurescalex.com</a:t>
            </a:r>
            <a:endParaRPr kumimoji="0" lang="en-US" sz="1037" b="0" i="0" u="none" strike="noStrike" kern="1200" cap="none" spc="0" normalizeH="0" baseline="0" noProof="0">
              <a:ln>
                <a:noFill/>
              </a:ln>
              <a:solidFill>
                <a:srgbClr val="0B003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Image 13" descr=" ">
            <a:extLst>
              <a:ext uri="{FF2B5EF4-FFF2-40B4-BE49-F238E27FC236}">
                <a16:creationId xmlns:a16="http://schemas.microsoft.com/office/drawing/2014/main" id="{89D0A07E-BD8D-D1E7-1BDE-24449DF4D72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2982" y="5466966"/>
            <a:ext cx="6483316" cy="25397"/>
          </a:xfrm>
          <a:prstGeom prst="rect">
            <a:avLst/>
          </a:prstGeom>
        </p:spPr>
      </p:pic>
      <p:sp>
        <p:nvSpPr>
          <p:cNvPr id="6" name="Text 2">
            <a:extLst>
              <a:ext uri="{FF2B5EF4-FFF2-40B4-BE49-F238E27FC236}">
                <a16:creationId xmlns:a16="http://schemas.microsoft.com/office/drawing/2014/main" id="{C6701429-8B55-7EBB-89CE-80C6954A7A5A}"/>
              </a:ext>
            </a:extLst>
          </p:cNvPr>
          <p:cNvSpPr/>
          <p:nvPr/>
        </p:nvSpPr>
        <p:spPr>
          <a:xfrm>
            <a:off x="771138" y="2728148"/>
            <a:ext cx="7318977" cy="1608457"/>
          </a:xfrm>
          <a:prstGeom prst="rect">
            <a:avLst/>
          </a:prstGeom>
          <a:noFill/>
          <a:ln/>
        </p:spPr>
        <p:txBody>
          <a:bodyPr wrap="square" lIns="0" tIns="0" rIns="0" bIns="0" rtlCol="0" anchor="t"/>
          <a:lstStyle/>
          <a:p>
            <a:pPr>
              <a:lnSpc>
                <a:spcPts val="5499"/>
              </a:lnSpc>
            </a:pPr>
            <a:r>
              <a:rPr lang="en-US" sz="4999" dirty="0">
                <a:solidFill>
                  <a:srgbClr val="63CABD">
                    <a:alpha val="100000"/>
                  </a:srgbClr>
                </a:solidFill>
                <a:latin typeface="Georgia" panose="02040502050405020303" pitchFamily="18" charset="0"/>
                <a:ea typeface="FK Roman Standard Trial Medium" pitchFamily="34" charset="-122"/>
                <a:cs typeface="FK Roman Standard Trial Medium" pitchFamily="34" charset="-120"/>
              </a:rPr>
              <a:t>Accelerating Bioenergy Adoption</a:t>
            </a:r>
            <a:endParaRPr lang="en-US" sz="4999" dirty="0">
              <a:latin typeface="Georgia" panose="02040502050405020303" pitchFamily="18" charset="0"/>
            </a:endParaRPr>
          </a:p>
        </p:txBody>
      </p:sp>
      <p:sp>
        <p:nvSpPr>
          <p:cNvPr id="7" name="Text 3">
            <a:extLst>
              <a:ext uri="{FF2B5EF4-FFF2-40B4-BE49-F238E27FC236}">
                <a16:creationId xmlns:a16="http://schemas.microsoft.com/office/drawing/2014/main" id="{56A83D91-3275-BF7A-D138-C24EC18805E6}"/>
              </a:ext>
            </a:extLst>
          </p:cNvPr>
          <p:cNvSpPr/>
          <p:nvPr/>
        </p:nvSpPr>
        <p:spPr>
          <a:xfrm>
            <a:off x="809239" y="4384172"/>
            <a:ext cx="6268287" cy="988928"/>
          </a:xfrm>
          <a:prstGeom prst="rect">
            <a:avLst/>
          </a:prstGeom>
          <a:noFill/>
          <a:ln/>
        </p:spPr>
        <p:txBody>
          <a:bodyPr wrap="square" lIns="0" tIns="0" rIns="0" bIns="0" rtlCol="0" anchor="t"/>
          <a:lstStyle/>
          <a:p>
            <a:pPr defTabSz="457109"/>
            <a:r>
              <a:rPr lang="en-US" sz="1913" dirty="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Opportunities in steel decarbonization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A46FB-7B49-11D4-AEC0-B01888806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22BE0-2644-3BE7-D9A2-9B4901FFB26A}"/>
              </a:ext>
            </a:extLst>
          </p:cNvPr>
          <p:cNvSpPr>
            <a:spLocks noGrp="1"/>
          </p:cNvSpPr>
          <p:nvPr>
            <p:ph type="title"/>
          </p:nvPr>
        </p:nvSpPr>
        <p:spPr>
          <a:xfrm>
            <a:off x="533400" y="533400"/>
            <a:ext cx="11106150" cy="467201"/>
          </a:xfrm>
        </p:spPr>
        <p:txBody>
          <a:bodyPr/>
          <a:lstStyle/>
          <a:p>
            <a:r>
              <a:rPr lang="en-IN" dirty="0"/>
              <a:t>Step 2: </a:t>
            </a:r>
            <a:r>
              <a:rPr lang="en-IN" b="0" dirty="0"/>
              <a:t>Go, no-go, slow-go decision</a:t>
            </a:r>
          </a:p>
        </p:txBody>
      </p:sp>
      <p:pic>
        <p:nvPicPr>
          <p:cNvPr id="3" name="Picture 2" descr="macbook-air.png">
            <a:extLst>
              <a:ext uri="{FF2B5EF4-FFF2-40B4-BE49-F238E27FC236}">
                <a16:creationId xmlns:a16="http://schemas.microsoft.com/office/drawing/2014/main" id="{893B6891-7275-82BF-AB3A-EB65FBC7C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90" y="1763251"/>
            <a:ext cx="9164322" cy="4309006"/>
          </a:xfrm>
          <a:prstGeom prst="rect">
            <a:avLst/>
          </a:prstGeom>
        </p:spPr>
      </p:pic>
      <p:sp>
        <p:nvSpPr>
          <p:cNvPr id="4" name="Rectangle 3">
            <a:extLst>
              <a:ext uri="{FF2B5EF4-FFF2-40B4-BE49-F238E27FC236}">
                <a16:creationId xmlns:a16="http://schemas.microsoft.com/office/drawing/2014/main" id="{652750A2-02E2-9245-E749-902E70923775}"/>
              </a:ext>
            </a:extLst>
          </p:cNvPr>
          <p:cNvSpPr/>
          <p:nvPr/>
        </p:nvSpPr>
        <p:spPr>
          <a:xfrm>
            <a:off x="1711960" y="2133600"/>
            <a:ext cx="6614160" cy="3230880"/>
          </a:xfrm>
          <a:prstGeom prst="rect">
            <a:avLst/>
          </a:prstGeom>
          <a:solidFill>
            <a:srgbClr val="FFFFFF"/>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578A6A-113A-B9E0-91A7-18B0A492DE9F}"/>
              </a:ext>
            </a:extLst>
          </p:cNvPr>
          <p:cNvSpPr txBox="1"/>
          <p:nvPr/>
        </p:nvSpPr>
        <p:spPr>
          <a:xfrm>
            <a:off x="831009" y="1444954"/>
            <a:ext cx="8408684" cy="341632"/>
          </a:xfrm>
          <a:prstGeom prst="rect">
            <a:avLst/>
          </a:prstGeom>
          <a:noFill/>
        </p:spPr>
        <p:txBody>
          <a:bodyPr wrap="square" lIns="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b="1" i="0" u="none" strike="noStrike" kern="1200" cap="none" spc="0" normalizeH="0" baseline="0" noProof="0" dirty="0">
                <a:ln>
                  <a:noFill/>
                </a:ln>
                <a:solidFill>
                  <a:schemeClr val="tx2"/>
                </a:solidFill>
                <a:effectLst/>
                <a:uLnTx/>
                <a:uFillTx/>
                <a:latin typeface="Verdana"/>
                <a:ea typeface="+mn-ea"/>
                <a:cs typeface="+mn-cs"/>
              </a:rPr>
              <a:t>Supply chain feasibility</a:t>
            </a:r>
          </a:p>
        </p:txBody>
      </p:sp>
      <p:sp>
        <p:nvSpPr>
          <p:cNvPr id="6" name="TextBox 5">
            <a:extLst>
              <a:ext uri="{FF2B5EF4-FFF2-40B4-BE49-F238E27FC236}">
                <a16:creationId xmlns:a16="http://schemas.microsoft.com/office/drawing/2014/main" id="{59228C6E-3CE9-D179-1C9D-881797BDE7A5}"/>
              </a:ext>
            </a:extLst>
          </p:cNvPr>
          <p:cNvSpPr txBox="1"/>
          <p:nvPr/>
        </p:nvSpPr>
        <p:spPr>
          <a:xfrm>
            <a:off x="8830336" y="2706126"/>
            <a:ext cx="3163190" cy="1815882"/>
          </a:xfrm>
          <a:prstGeom prst="rect">
            <a:avLst/>
          </a:prstGeom>
          <a:noFill/>
          <a:ln>
            <a:noFill/>
          </a:ln>
        </p:spPr>
        <p:txBody>
          <a:bodyPr wrap="square" rtlCol="0">
            <a:spAutoFit/>
          </a:bodyPr>
          <a:lstStyle/>
          <a:p>
            <a:r>
              <a:rPr lang="en-US" sz="1600" b="1" dirty="0">
                <a:solidFill>
                  <a:schemeClr val="tx2"/>
                </a:solidFill>
                <a:latin typeface="Verdana (body)"/>
              </a:rPr>
              <a:t>Compared the ‘as-is’ and ‘to-be’ states of supply chain maturity and identified opportunities </a:t>
            </a:r>
            <a:br>
              <a:rPr lang="en-US" sz="1600" b="1" dirty="0">
                <a:solidFill>
                  <a:schemeClr val="tx2"/>
                </a:solidFill>
                <a:latin typeface="Verdana (body)"/>
              </a:rPr>
            </a:br>
            <a:r>
              <a:rPr lang="en-US" sz="1600" b="1" dirty="0">
                <a:solidFill>
                  <a:schemeClr val="tx2"/>
                </a:solidFill>
                <a:latin typeface="Verdana (body)"/>
              </a:rPr>
              <a:t>to leverage through on-the-ground partnership development options.</a:t>
            </a:r>
          </a:p>
        </p:txBody>
      </p:sp>
      <p:pic>
        <p:nvPicPr>
          <p:cNvPr id="12" name="Graphic 11" descr="Lightbulb and gear with solid fill">
            <a:extLst>
              <a:ext uri="{FF2B5EF4-FFF2-40B4-BE49-F238E27FC236}">
                <a16:creationId xmlns:a16="http://schemas.microsoft.com/office/drawing/2014/main" id="{5C65946A-50AA-5901-E1D8-3D60EAB6FC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03921" y="2288066"/>
            <a:ext cx="373838" cy="373838"/>
          </a:xfrm>
          <a:prstGeom prst="rect">
            <a:avLst/>
          </a:prstGeom>
        </p:spPr>
      </p:pic>
      <p:pic>
        <p:nvPicPr>
          <p:cNvPr id="16" name="Picture 15">
            <a:extLst>
              <a:ext uri="{FF2B5EF4-FFF2-40B4-BE49-F238E27FC236}">
                <a16:creationId xmlns:a16="http://schemas.microsoft.com/office/drawing/2014/main" id="{90785D76-14E8-2009-B75E-349DB7A65C8E}"/>
              </a:ext>
            </a:extLst>
          </p:cNvPr>
          <p:cNvPicPr>
            <a:picLocks noChangeAspect="1"/>
          </p:cNvPicPr>
          <p:nvPr/>
        </p:nvPicPr>
        <p:blipFill>
          <a:blip r:embed="rId6"/>
          <a:stretch>
            <a:fillRect/>
          </a:stretch>
        </p:blipFill>
        <p:spPr>
          <a:xfrm>
            <a:off x="1753576" y="2288066"/>
            <a:ext cx="6586202" cy="2892991"/>
          </a:xfrm>
          <a:prstGeom prst="rect">
            <a:avLst/>
          </a:prstGeom>
        </p:spPr>
      </p:pic>
      <p:sp>
        <p:nvSpPr>
          <p:cNvPr id="7" name="TextBox 6">
            <a:extLst>
              <a:ext uri="{FF2B5EF4-FFF2-40B4-BE49-F238E27FC236}">
                <a16:creationId xmlns:a16="http://schemas.microsoft.com/office/drawing/2014/main" id="{DB4547A7-177B-F4F9-EBFC-6D9B5CD954A6}"/>
              </a:ext>
            </a:extLst>
          </p:cNvPr>
          <p:cNvSpPr txBox="1"/>
          <p:nvPr/>
        </p:nvSpPr>
        <p:spPr>
          <a:xfrm>
            <a:off x="4194961" y="5413376"/>
            <a:ext cx="1629495" cy="276999"/>
          </a:xfrm>
          <a:prstGeom prst="rect">
            <a:avLst/>
          </a:prstGeom>
          <a:solidFill>
            <a:srgbClr val="CAD056"/>
          </a:solidFill>
        </p:spPr>
        <p:txBody>
          <a:bodyPr wrap="square" rtlCol="0">
            <a:spAutoFit/>
          </a:bodyPr>
          <a:lstStyle/>
          <a:p>
            <a:r>
              <a:rPr lang="en-US" sz="1200" b="1" dirty="0"/>
              <a:t>SAMPLE OUTPUT</a:t>
            </a:r>
            <a:endParaRPr lang="en-IN" sz="1200" b="1" dirty="0"/>
          </a:p>
        </p:txBody>
      </p:sp>
    </p:spTree>
    <p:extLst>
      <p:ext uri="{BB962C8B-B14F-4D97-AF65-F5344CB8AC3E}">
        <p14:creationId xmlns:p14="http://schemas.microsoft.com/office/powerpoint/2010/main" val="3009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180C8-6A86-6E0E-DB0F-8559B202C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172B7-082B-1F4D-D036-BB7F2C2D037C}"/>
              </a:ext>
            </a:extLst>
          </p:cNvPr>
          <p:cNvSpPr>
            <a:spLocks noGrp="1"/>
          </p:cNvSpPr>
          <p:nvPr>
            <p:ph type="title"/>
          </p:nvPr>
        </p:nvSpPr>
        <p:spPr>
          <a:xfrm>
            <a:off x="533400" y="533400"/>
            <a:ext cx="11106150" cy="467201"/>
          </a:xfrm>
        </p:spPr>
        <p:txBody>
          <a:bodyPr/>
          <a:lstStyle/>
          <a:p>
            <a:r>
              <a:rPr lang="en-IN" dirty="0"/>
              <a:t>Step 2: </a:t>
            </a:r>
            <a:r>
              <a:rPr lang="en-IN" b="0" dirty="0"/>
              <a:t>Go, no-go, slow-go decision</a:t>
            </a:r>
          </a:p>
        </p:txBody>
      </p:sp>
      <p:pic>
        <p:nvPicPr>
          <p:cNvPr id="3" name="Picture 2" descr="macbook-air.png">
            <a:extLst>
              <a:ext uri="{FF2B5EF4-FFF2-40B4-BE49-F238E27FC236}">
                <a16:creationId xmlns:a16="http://schemas.microsoft.com/office/drawing/2014/main" id="{46E6A8A5-855C-5117-0C0B-AB1261175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90" y="1763251"/>
            <a:ext cx="9164322" cy="4309006"/>
          </a:xfrm>
          <a:prstGeom prst="rect">
            <a:avLst/>
          </a:prstGeom>
        </p:spPr>
      </p:pic>
      <p:sp>
        <p:nvSpPr>
          <p:cNvPr id="4" name="Rectangle 3">
            <a:extLst>
              <a:ext uri="{FF2B5EF4-FFF2-40B4-BE49-F238E27FC236}">
                <a16:creationId xmlns:a16="http://schemas.microsoft.com/office/drawing/2014/main" id="{2C4A4FE5-1901-DCA1-6988-99800CFADD5B}"/>
              </a:ext>
            </a:extLst>
          </p:cNvPr>
          <p:cNvSpPr/>
          <p:nvPr/>
        </p:nvSpPr>
        <p:spPr>
          <a:xfrm>
            <a:off x="1711960" y="2133600"/>
            <a:ext cx="6614160" cy="3230880"/>
          </a:xfrm>
          <a:prstGeom prst="rect">
            <a:avLst/>
          </a:prstGeom>
          <a:solidFill>
            <a:srgbClr val="FFFFFF"/>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ACF359-A828-BBDA-F638-486706786F39}"/>
              </a:ext>
            </a:extLst>
          </p:cNvPr>
          <p:cNvSpPr txBox="1"/>
          <p:nvPr/>
        </p:nvSpPr>
        <p:spPr>
          <a:xfrm>
            <a:off x="831009" y="1444954"/>
            <a:ext cx="8408684" cy="341632"/>
          </a:xfrm>
          <a:prstGeom prst="rect">
            <a:avLst/>
          </a:prstGeom>
          <a:noFill/>
        </p:spPr>
        <p:txBody>
          <a:bodyPr wrap="square" lIns="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b="1" i="0" u="none" strike="noStrike" kern="1200" cap="none" spc="0" normalizeH="0" baseline="0" noProof="0" dirty="0">
                <a:ln>
                  <a:noFill/>
                </a:ln>
                <a:solidFill>
                  <a:schemeClr val="tx2"/>
                </a:solidFill>
                <a:effectLst/>
                <a:uLnTx/>
                <a:uFillTx/>
                <a:latin typeface="Verdana"/>
                <a:ea typeface="+mn-ea"/>
                <a:cs typeface="+mn-cs"/>
              </a:rPr>
              <a:t>Go/no-go/slow-go decision</a:t>
            </a:r>
          </a:p>
        </p:txBody>
      </p:sp>
      <p:sp>
        <p:nvSpPr>
          <p:cNvPr id="6" name="TextBox 5">
            <a:extLst>
              <a:ext uri="{FF2B5EF4-FFF2-40B4-BE49-F238E27FC236}">
                <a16:creationId xmlns:a16="http://schemas.microsoft.com/office/drawing/2014/main" id="{A59DFFDA-4DBB-14FE-DCD6-3B1AEE5FDEB2}"/>
              </a:ext>
            </a:extLst>
          </p:cNvPr>
          <p:cNvSpPr txBox="1"/>
          <p:nvPr/>
        </p:nvSpPr>
        <p:spPr>
          <a:xfrm>
            <a:off x="8830336" y="2706126"/>
            <a:ext cx="3163190" cy="2062103"/>
          </a:xfrm>
          <a:prstGeom prst="rect">
            <a:avLst/>
          </a:prstGeom>
          <a:noFill/>
          <a:ln>
            <a:noFill/>
          </a:ln>
        </p:spPr>
        <p:txBody>
          <a:bodyPr wrap="square" rtlCol="0">
            <a:spAutoFit/>
          </a:bodyPr>
          <a:lstStyle/>
          <a:p>
            <a:r>
              <a:rPr lang="en-US" sz="1600" b="1" dirty="0">
                <a:solidFill>
                  <a:schemeClr val="tx2"/>
                </a:solidFill>
                <a:latin typeface="Verdana (body)"/>
              </a:rPr>
              <a:t>Arrived at go/no-go/slow-go decision based on techno-economic and market readiness for potential solution options in the short-to-mid term horizon.</a:t>
            </a:r>
          </a:p>
        </p:txBody>
      </p:sp>
      <p:pic>
        <p:nvPicPr>
          <p:cNvPr id="12" name="Graphic 11" descr="Lightbulb and gear with solid fill">
            <a:extLst>
              <a:ext uri="{FF2B5EF4-FFF2-40B4-BE49-F238E27FC236}">
                <a16:creationId xmlns:a16="http://schemas.microsoft.com/office/drawing/2014/main" id="{A0B381C9-F9CE-C77D-3C3A-050FB4D911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03921" y="2288066"/>
            <a:ext cx="373838" cy="373838"/>
          </a:xfrm>
          <a:prstGeom prst="rect">
            <a:avLst/>
          </a:prstGeom>
        </p:spPr>
      </p:pic>
      <p:pic>
        <p:nvPicPr>
          <p:cNvPr id="8" name="Picture 7">
            <a:extLst>
              <a:ext uri="{FF2B5EF4-FFF2-40B4-BE49-F238E27FC236}">
                <a16:creationId xmlns:a16="http://schemas.microsoft.com/office/drawing/2014/main" id="{D98CAEDC-26F1-31F9-9E2F-A787EA078598}"/>
              </a:ext>
            </a:extLst>
          </p:cNvPr>
          <p:cNvPicPr>
            <a:picLocks noChangeAspect="1"/>
          </p:cNvPicPr>
          <p:nvPr/>
        </p:nvPicPr>
        <p:blipFill>
          <a:blip r:embed="rId6"/>
          <a:stretch>
            <a:fillRect/>
          </a:stretch>
        </p:blipFill>
        <p:spPr>
          <a:xfrm>
            <a:off x="1829312" y="2430312"/>
            <a:ext cx="6379455" cy="2637455"/>
          </a:xfrm>
          <a:prstGeom prst="rect">
            <a:avLst/>
          </a:prstGeom>
        </p:spPr>
      </p:pic>
      <p:sp>
        <p:nvSpPr>
          <p:cNvPr id="7" name="TextBox 6">
            <a:extLst>
              <a:ext uri="{FF2B5EF4-FFF2-40B4-BE49-F238E27FC236}">
                <a16:creationId xmlns:a16="http://schemas.microsoft.com/office/drawing/2014/main" id="{1E3B010D-43AA-07CA-3F65-FACF74C619DC}"/>
              </a:ext>
            </a:extLst>
          </p:cNvPr>
          <p:cNvSpPr txBox="1"/>
          <p:nvPr/>
        </p:nvSpPr>
        <p:spPr>
          <a:xfrm>
            <a:off x="4194961" y="5413376"/>
            <a:ext cx="1629495" cy="276999"/>
          </a:xfrm>
          <a:prstGeom prst="rect">
            <a:avLst/>
          </a:prstGeom>
          <a:solidFill>
            <a:srgbClr val="CAD056"/>
          </a:solidFill>
        </p:spPr>
        <p:txBody>
          <a:bodyPr wrap="square" rtlCol="0">
            <a:spAutoFit/>
          </a:bodyPr>
          <a:lstStyle/>
          <a:p>
            <a:r>
              <a:rPr lang="en-US" sz="1200" b="1" dirty="0"/>
              <a:t>SAMPLE OUTPUT</a:t>
            </a:r>
            <a:endParaRPr lang="en-IN" sz="1200" b="1" dirty="0"/>
          </a:p>
        </p:txBody>
      </p:sp>
    </p:spTree>
    <p:extLst>
      <p:ext uri="{BB962C8B-B14F-4D97-AF65-F5344CB8AC3E}">
        <p14:creationId xmlns:p14="http://schemas.microsoft.com/office/powerpoint/2010/main" val="169006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799BB-9215-3B49-C52B-0DE544DC5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44101-CC18-6C12-4A52-DB7C37204EAB}"/>
              </a:ext>
            </a:extLst>
          </p:cNvPr>
          <p:cNvSpPr>
            <a:spLocks noGrp="1"/>
          </p:cNvSpPr>
          <p:nvPr>
            <p:ph type="title"/>
          </p:nvPr>
        </p:nvSpPr>
        <p:spPr>
          <a:xfrm>
            <a:off x="533400" y="533400"/>
            <a:ext cx="11106150" cy="467201"/>
          </a:xfrm>
        </p:spPr>
        <p:txBody>
          <a:bodyPr/>
          <a:lstStyle/>
          <a:p>
            <a:r>
              <a:rPr lang="en-IN" dirty="0"/>
              <a:t>Step 3: </a:t>
            </a:r>
            <a:r>
              <a:rPr lang="en-IN" b="0" dirty="0"/>
              <a:t>Go-to-market strategy</a:t>
            </a:r>
          </a:p>
        </p:txBody>
      </p:sp>
      <p:pic>
        <p:nvPicPr>
          <p:cNvPr id="3" name="Picture 2" descr="macbook-air.png">
            <a:extLst>
              <a:ext uri="{FF2B5EF4-FFF2-40B4-BE49-F238E27FC236}">
                <a16:creationId xmlns:a16="http://schemas.microsoft.com/office/drawing/2014/main" id="{3366BAA0-8307-4D78-E021-102B83223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90" y="1763251"/>
            <a:ext cx="9164322" cy="4309006"/>
          </a:xfrm>
          <a:prstGeom prst="rect">
            <a:avLst/>
          </a:prstGeom>
        </p:spPr>
      </p:pic>
      <p:sp>
        <p:nvSpPr>
          <p:cNvPr id="4" name="Rectangle 3">
            <a:extLst>
              <a:ext uri="{FF2B5EF4-FFF2-40B4-BE49-F238E27FC236}">
                <a16:creationId xmlns:a16="http://schemas.microsoft.com/office/drawing/2014/main" id="{715BCF7E-0138-86E8-61A5-92C506B3235D}"/>
              </a:ext>
            </a:extLst>
          </p:cNvPr>
          <p:cNvSpPr/>
          <p:nvPr/>
        </p:nvSpPr>
        <p:spPr>
          <a:xfrm>
            <a:off x="1711960" y="2133600"/>
            <a:ext cx="6614160" cy="3230880"/>
          </a:xfrm>
          <a:prstGeom prst="rect">
            <a:avLst/>
          </a:prstGeom>
          <a:solidFill>
            <a:srgbClr val="FFFFFF"/>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A2BB0D6-4F49-5563-5C15-07CF753C1FA6}"/>
              </a:ext>
            </a:extLst>
          </p:cNvPr>
          <p:cNvSpPr txBox="1"/>
          <p:nvPr/>
        </p:nvSpPr>
        <p:spPr>
          <a:xfrm>
            <a:off x="831009" y="1444954"/>
            <a:ext cx="8408684" cy="341632"/>
          </a:xfrm>
          <a:prstGeom prst="rect">
            <a:avLst/>
          </a:prstGeom>
          <a:noFill/>
        </p:spPr>
        <p:txBody>
          <a:bodyPr wrap="square" lIns="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b="1" i="0" u="none" strike="noStrike" kern="1200" cap="none" spc="0" normalizeH="0" baseline="0" noProof="0" dirty="0">
                <a:ln>
                  <a:noFill/>
                </a:ln>
                <a:solidFill>
                  <a:schemeClr val="tx2"/>
                </a:solidFill>
                <a:effectLst/>
                <a:uLnTx/>
                <a:uFillTx/>
                <a:latin typeface="Verdana"/>
                <a:ea typeface="+mn-ea"/>
                <a:cs typeface="+mn-cs"/>
              </a:rPr>
              <a:t>Partner due-diligence</a:t>
            </a:r>
          </a:p>
        </p:txBody>
      </p:sp>
      <p:sp>
        <p:nvSpPr>
          <p:cNvPr id="6" name="TextBox 5">
            <a:extLst>
              <a:ext uri="{FF2B5EF4-FFF2-40B4-BE49-F238E27FC236}">
                <a16:creationId xmlns:a16="http://schemas.microsoft.com/office/drawing/2014/main" id="{4B29D4F6-D6D3-F3FD-78F9-D895B441E859}"/>
              </a:ext>
            </a:extLst>
          </p:cNvPr>
          <p:cNvSpPr txBox="1"/>
          <p:nvPr/>
        </p:nvSpPr>
        <p:spPr>
          <a:xfrm>
            <a:off x="8830336" y="2706126"/>
            <a:ext cx="3163190" cy="2554545"/>
          </a:xfrm>
          <a:prstGeom prst="rect">
            <a:avLst/>
          </a:prstGeom>
          <a:noFill/>
          <a:ln>
            <a:noFill/>
          </a:ln>
        </p:spPr>
        <p:txBody>
          <a:bodyPr wrap="square" rtlCol="0">
            <a:spAutoFit/>
          </a:bodyPr>
          <a:lstStyle/>
          <a:p>
            <a:r>
              <a:rPr lang="en-US" sz="1600" b="1" dirty="0">
                <a:solidFill>
                  <a:schemeClr val="tx2"/>
                </a:solidFill>
                <a:latin typeface="Verdana (body)"/>
              </a:rPr>
              <a:t>Identified, qualified, and selected best-fit </a:t>
            </a:r>
            <a:br>
              <a:rPr lang="en-US" sz="1600" b="1" dirty="0">
                <a:solidFill>
                  <a:schemeClr val="tx2"/>
                </a:solidFill>
                <a:latin typeface="Verdana (body)"/>
              </a:rPr>
            </a:br>
            <a:r>
              <a:rPr lang="en-US" sz="1600" b="1" dirty="0">
                <a:solidFill>
                  <a:schemeClr val="tx2"/>
                </a:solidFill>
                <a:latin typeface="Verdana (body)"/>
              </a:rPr>
              <a:t>partners through a KPI-driven custom scorecard  for feedstock security, technology acquisition, and offtake agreements for side streams to ensure successful go-to-market.</a:t>
            </a:r>
          </a:p>
        </p:txBody>
      </p:sp>
      <p:pic>
        <p:nvPicPr>
          <p:cNvPr id="12" name="Graphic 11" descr="Lightbulb and gear with solid fill">
            <a:extLst>
              <a:ext uri="{FF2B5EF4-FFF2-40B4-BE49-F238E27FC236}">
                <a16:creationId xmlns:a16="http://schemas.microsoft.com/office/drawing/2014/main" id="{08C92DF7-3365-429E-4A9C-A9EC2C6142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03921" y="2288066"/>
            <a:ext cx="373838" cy="373838"/>
          </a:xfrm>
          <a:prstGeom prst="rect">
            <a:avLst/>
          </a:prstGeom>
        </p:spPr>
      </p:pic>
      <p:pic>
        <p:nvPicPr>
          <p:cNvPr id="7" name="Picture 6">
            <a:extLst>
              <a:ext uri="{FF2B5EF4-FFF2-40B4-BE49-F238E27FC236}">
                <a16:creationId xmlns:a16="http://schemas.microsoft.com/office/drawing/2014/main" id="{42531527-9328-A5A3-1F67-F56DCA344B24}"/>
              </a:ext>
            </a:extLst>
          </p:cNvPr>
          <p:cNvPicPr>
            <a:picLocks noChangeAspect="1"/>
          </p:cNvPicPr>
          <p:nvPr/>
        </p:nvPicPr>
        <p:blipFill>
          <a:blip r:embed="rId6"/>
          <a:stretch>
            <a:fillRect/>
          </a:stretch>
        </p:blipFill>
        <p:spPr>
          <a:xfrm>
            <a:off x="1751220" y="2282751"/>
            <a:ext cx="6557906" cy="2927204"/>
          </a:xfrm>
          <a:prstGeom prst="rect">
            <a:avLst/>
          </a:prstGeom>
        </p:spPr>
      </p:pic>
      <p:sp>
        <p:nvSpPr>
          <p:cNvPr id="8" name="TextBox 7">
            <a:extLst>
              <a:ext uri="{FF2B5EF4-FFF2-40B4-BE49-F238E27FC236}">
                <a16:creationId xmlns:a16="http://schemas.microsoft.com/office/drawing/2014/main" id="{1A90CA39-C83B-4894-81A9-DA7F4F15DEDA}"/>
              </a:ext>
            </a:extLst>
          </p:cNvPr>
          <p:cNvSpPr txBox="1"/>
          <p:nvPr/>
        </p:nvSpPr>
        <p:spPr>
          <a:xfrm>
            <a:off x="4194961" y="5413376"/>
            <a:ext cx="1629495" cy="276999"/>
          </a:xfrm>
          <a:prstGeom prst="rect">
            <a:avLst/>
          </a:prstGeom>
          <a:solidFill>
            <a:srgbClr val="CAD056"/>
          </a:solidFill>
        </p:spPr>
        <p:txBody>
          <a:bodyPr wrap="square" rtlCol="0">
            <a:spAutoFit/>
          </a:bodyPr>
          <a:lstStyle/>
          <a:p>
            <a:r>
              <a:rPr lang="en-US" sz="1200" b="1" dirty="0"/>
              <a:t>SAMPLE OUTPUT</a:t>
            </a:r>
            <a:endParaRPr lang="en-IN" sz="1200" b="1" dirty="0"/>
          </a:p>
        </p:txBody>
      </p:sp>
    </p:spTree>
    <p:extLst>
      <p:ext uri="{BB962C8B-B14F-4D97-AF65-F5344CB8AC3E}">
        <p14:creationId xmlns:p14="http://schemas.microsoft.com/office/powerpoint/2010/main" val="369174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2E311-89B9-1C2D-2925-31B94AD4B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A3A11-2B6B-7D98-76FE-369F7CBF4D7A}"/>
              </a:ext>
            </a:extLst>
          </p:cNvPr>
          <p:cNvSpPr>
            <a:spLocks noGrp="1"/>
          </p:cNvSpPr>
          <p:nvPr>
            <p:ph type="title"/>
          </p:nvPr>
        </p:nvSpPr>
        <p:spPr>
          <a:xfrm>
            <a:off x="533400" y="533400"/>
            <a:ext cx="11106150" cy="467201"/>
          </a:xfrm>
        </p:spPr>
        <p:txBody>
          <a:bodyPr/>
          <a:lstStyle/>
          <a:p>
            <a:r>
              <a:rPr lang="en-IN" dirty="0"/>
              <a:t>Step 3: </a:t>
            </a:r>
            <a:r>
              <a:rPr lang="en-IN" b="0" dirty="0"/>
              <a:t>Go-to-market strategy</a:t>
            </a:r>
          </a:p>
        </p:txBody>
      </p:sp>
      <p:pic>
        <p:nvPicPr>
          <p:cNvPr id="3" name="Picture 2" descr="macbook-air.png">
            <a:extLst>
              <a:ext uri="{FF2B5EF4-FFF2-40B4-BE49-F238E27FC236}">
                <a16:creationId xmlns:a16="http://schemas.microsoft.com/office/drawing/2014/main" id="{28BBE45F-FD2F-2148-DECF-1E65E505A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90" y="1763251"/>
            <a:ext cx="9164322" cy="4309006"/>
          </a:xfrm>
          <a:prstGeom prst="rect">
            <a:avLst/>
          </a:prstGeom>
        </p:spPr>
      </p:pic>
      <p:sp>
        <p:nvSpPr>
          <p:cNvPr id="4" name="Rectangle 3">
            <a:extLst>
              <a:ext uri="{FF2B5EF4-FFF2-40B4-BE49-F238E27FC236}">
                <a16:creationId xmlns:a16="http://schemas.microsoft.com/office/drawing/2014/main" id="{5FFC3A59-FE4D-8D04-9398-272573F64924}"/>
              </a:ext>
            </a:extLst>
          </p:cNvPr>
          <p:cNvSpPr/>
          <p:nvPr/>
        </p:nvSpPr>
        <p:spPr>
          <a:xfrm>
            <a:off x="1711960" y="2133600"/>
            <a:ext cx="6614160" cy="3230880"/>
          </a:xfrm>
          <a:prstGeom prst="rect">
            <a:avLst/>
          </a:prstGeom>
          <a:solidFill>
            <a:srgbClr val="FFFFFF"/>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157F4A-98F1-A2AB-E6F1-68801A721DEC}"/>
              </a:ext>
            </a:extLst>
          </p:cNvPr>
          <p:cNvSpPr txBox="1"/>
          <p:nvPr/>
        </p:nvSpPr>
        <p:spPr>
          <a:xfrm>
            <a:off x="831009" y="1444954"/>
            <a:ext cx="8408684" cy="341632"/>
          </a:xfrm>
          <a:prstGeom prst="rect">
            <a:avLst/>
          </a:prstGeom>
          <a:noFill/>
        </p:spPr>
        <p:txBody>
          <a:bodyPr wrap="square" lIns="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b="1" i="0" u="none" strike="noStrike" kern="1200" cap="none" spc="0" normalizeH="0" baseline="0" noProof="0" dirty="0">
                <a:ln>
                  <a:noFill/>
                </a:ln>
                <a:solidFill>
                  <a:schemeClr val="tx2"/>
                </a:solidFill>
                <a:effectLst/>
                <a:uLnTx/>
                <a:uFillTx/>
                <a:latin typeface="Verdana"/>
                <a:ea typeface="+mn-ea"/>
                <a:cs typeface="+mn-cs"/>
              </a:rPr>
              <a:t>Go-to-market roadmap</a:t>
            </a:r>
          </a:p>
        </p:txBody>
      </p:sp>
      <p:sp>
        <p:nvSpPr>
          <p:cNvPr id="6" name="TextBox 5">
            <a:extLst>
              <a:ext uri="{FF2B5EF4-FFF2-40B4-BE49-F238E27FC236}">
                <a16:creationId xmlns:a16="http://schemas.microsoft.com/office/drawing/2014/main" id="{B4A3EDCB-EF66-C788-B87D-F9876C7036E1}"/>
              </a:ext>
            </a:extLst>
          </p:cNvPr>
          <p:cNvSpPr txBox="1"/>
          <p:nvPr/>
        </p:nvSpPr>
        <p:spPr>
          <a:xfrm>
            <a:off x="8830336" y="2706126"/>
            <a:ext cx="3163190" cy="2062103"/>
          </a:xfrm>
          <a:prstGeom prst="rect">
            <a:avLst/>
          </a:prstGeom>
          <a:noFill/>
          <a:ln>
            <a:noFill/>
          </a:ln>
        </p:spPr>
        <p:txBody>
          <a:bodyPr wrap="square" rtlCol="0">
            <a:spAutoFit/>
          </a:bodyPr>
          <a:lstStyle/>
          <a:p>
            <a:r>
              <a:rPr lang="en-US" sz="1600" b="1" dirty="0">
                <a:solidFill>
                  <a:schemeClr val="tx2"/>
                </a:solidFill>
                <a:latin typeface="Verdana (body)"/>
              </a:rPr>
              <a:t>Developed a go-to-market strategy for successful adoption of bioenergy and positive P&amp;L impact enabled through a series of client workshops to create enterprise impact.</a:t>
            </a:r>
          </a:p>
        </p:txBody>
      </p:sp>
      <p:pic>
        <p:nvPicPr>
          <p:cNvPr id="12" name="Graphic 11" descr="Lightbulb and gear with solid fill">
            <a:extLst>
              <a:ext uri="{FF2B5EF4-FFF2-40B4-BE49-F238E27FC236}">
                <a16:creationId xmlns:a16="http://schemas.microsoft.com/office/drawing/2014/main" id="{469E603A-4421-220C-01E2-44A87C22EA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03921" y="2288066"/>
            <a:ext cx="373838" cy="373838"/>
          </a:xfrm>
          <a:prstGeom prst="rect">
            <a:avLst/>
          </a:prstGeom>
        </p:spPr>
      </p:pic>
      <p:pic>
        <p:nvPicPr>
          <p:cNvPr id="7" name="Picture 6">
            <a:extLst>
              <a:ext uri="{FF2B5EF4-FFF2-40B4-BE49-F238E27FC236}">
                <a16:creationId xmlns:a16="http://schemas.microsoft.com/office/drawing/2014/main" id="{ED2C896E-D8DB-929B-9263-6C1C1CF1DEA3}"/>
              </a:ext>
            </a:extLst>
          </p:cNvPr>
          <p:cNvPicPr>
            <a:picLocks noChangeAspect="1"/>
          </p:cNvPicPr>
          <p:nvPr/>
        </p:nvPicPr>
        <p:blipFill>
          <a:blip r:embed="rId6"/>
          <a:stretch>
            <a:fillRect/>
          </a:stretch>
        </p:blipFill>
        <p:spPr>
          <a:xfrm>
            <a:off x="1765424" y="2463989"/>
            <a:ext cx="6521512" cy="2574197"/>
          </a:xfrm>
          <a:prstGeom prst="rect">
            <a:avLst/>
          </a:prstGeom>
        </p:spPr>
      </p:pic>
      <p:sp>
        <p:nvSpPr>
          <p:cNvPr id="8" name="TextBox 7">
            <a:extLst>
              <a:ext uri="{FF2B5EF4-FFF2-40B4-BE49-F238E27FC236}">
                <a16:creationId xmlns:a16="http://schemas.microsoft.com/office/drawing/2014/main" id="{4C6A473F-D269-E43D-1C7F-AD345AB6FEAF}"/>
              </a:ext>
            </a:extLst>
          </p:cNvPr>
          <p:cNvSpPr txBox="1"/>
          <p:nvPr/>
        </p:nvSpPr>
        <p:spPr>
          <a:xfrm>
            <a:off x="4194961" y="5413376"/>
            <a:ext cx="1629495" cy="276999"/>
          </a:xfrm>
          <a:prstGeom prst="rect">
            <a:avLst/>
          </a:prstGeom>
          <a:solidFill>
            <a:srgbClr val="CAD056"/>
          </a:solidFill>
        </p:spPr>
        <p:txBody>
          <a:bodyPr wrap="square" rtlCol="0">
            <a:spAutoFit/>
          </a:bodyPr>
          <a:lstStyle/>
          <a:p>
            <a:r>
              <a:rPr lang="en-US" sz="1200" b="1" dirty="0"/>
              <a:t>SAMPLE OUTPUT</a:t>
            </a:r>
            <a:endParaRPr lang="en-IN" sz="1200" b="1" dirty="0"/>
          </a:p>
        </p:txBody>
      </p:sp>
    </p:spTree>
    <p:extLst>
      <p:ext uri="{BB962C8B-B14F-4D97-AF65-F5344CB8AC3E}">
        <p14:creationId xmlns:p14="http://schemas.microsoft.com/office/powerpoint/2010/main" val="28473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D6163-B028-8113-4EB9-2F05A6DEC1AB}"/>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0D8A8BD3-5E4F-667E-1672-9A892B5E723B}"/>
              </a:ext>
            </a:extLst>
          </p:cNvPr>
          <p:cNvSpPr txBox="1">
            <a:spLocks/>
          </p:cNvSpPr>
          <p:nvPr/>
        </p:nvSpPr>
        <p:spPr>
          <a:xfrm>
            <a:off x="542925" y="327558"/>
            <a:ext cx="11106150" cy="96678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B003C"/>
                </a:solidFill>
                <a:effectLst/>
                <a:uLnTx/>
                <a:uFillTx/>
                <a:latin typeface="Georgia"/>
                <a:ea typeface="+mj-ea"/>
                <a:cs typeface="+mj-cs"/>
              </a:rPr>
              <a:t>Methodology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B003C"/>
                </a:solidFill>
                <a:effectLst/>
                <a:uLnTx/>
                <a:uFillTx/>
                <a:latin typeface="Georgia"/>
                <a:ea typeface="+mj-ea"/>
                <a:cs typeface="+mj-cs"/>
              </a:rPr>
              <a:t>The</a:t>
            </a:r>
            <a:r>
              <a:rPr kumimoji="0" lang="en-US" sz="2800" b="1" i="0" u="none" strike="noStrike" kern="1200" cap="none" spc="0" normalizeH="0" baseline="0" noProof="0">
                <a:ln>
                  <a:noFill/>
                </a:ln>
                <a:solidFill>
                  <a:srgbClr val="07A591"/>
                </a:solidFill>
                <a:effectLst/>
                <a:uLnTx/>
                <a:uFillTx/>
                <a:latin typeface="Georgia"/>
                <a:ea typeface="+mj-ea"/>
                <a:cs typeface="+mj-cs"/>
              </a:rPr>
              <a:t> </a:t>
            </a:r>
            <a:r>
              <a:rPr kumimoji="0" lang="en-US" sz="2800" b="1" i="0" u="none" strike="noStrike" kern="1200" cap="none" spc="0" normalizeH="0" baseline="0" noProof="0">
                <a:ln>
                  <a:noFill/>
                </a:ln>
                <a:solidFill>
                  <a:srgbClr val="0B003C"/>
                </a:solidFill>
                <a:effectLst/>
                <a:uLnTx/>
                <a:uFillTx/>
                <a:latin typeface="Georgia"/>
                <a:ea typeface="+mj-ea"/>
                <a:cs typeface="+mj-cs"/>
              </a:rPr>
              <a:t>FSX Sustainable-Growth-as-a-Service™ Methodology</a:t>
            </a:r>
          </a:p>
        </p:txBody>
      </p:sp>
      <p:sp>
        <p:nvSpPr>
          <p:cNvPr id="106" name="Freeform 18">
            <a:extLst>
              <a:ext uri="{FF2B5EF4-FFF2-40B4-BE49-F238E27FC236}">
                <a16:creationId xmlns:a16="http://schemas.microsoft.com/office/drawing/2014/main" id="{FA689560-62FA-581B-4FC8-F82BEC0EE0F8}"/>
              </a:ext>
            </a:extLst>
          </p:cNvPr>
          <p:cNvSpPr/>
          <p:nvPr/>
        </p:nvSpPr>
        <p:spPr>
          <a:xfrm flipH="1" flipV="1">
            <a:off x="2411900" y="3927917"/>
            <a:ext cx="1224850" cy="1224850"/>
          </a:xfrm>
          <a:prstGeom prst="ellipse">
            <a:avLst/>
          </a:prstGeom>
          <a:solidFill>
            <a:srgbClr val="06A491">
              <a:alpha val="12000"/>
            </a:srgb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76" name="Slide Number Placeholder 5">
            <a:extLst>
              <a:ext uri="{FF2B5EF4-FFF2-40B4-BE49-F238E27FC236}">
                <a16:creationId xmlns:a16="http://schemas.microsoft.com/office/drawing/2014/main" id="{66AF30C4-0D1E-0DC0-B497-9443315CD974}"/>
              </a:ext>
            </a:extLst>
          </p:cNvPr>
          <p:cNvSpPr txBox="1">
            <a:spLocks/>
          </p:cNvSpPr>
          <p:nvPr/>
        </p:nvSpPr>
        <p:spPr>
          <a:xfrm>
            <a:off x="11470840" y="6522125"/>
            <a:ext cx="176330" cy="123111"/>
          </a:xfrm>
          <a:prstGeom prst="rect">
            <a:avLst/>
          </a:prstGeom>
        </p:spPr>
        <p:txBody>
          <a:bodyPr wrap="none" lIns="0" tIns="0" rIns="0" bIns="0">
            <a:spAutoFit/>
          </a:bodyPr>
          <a:lstStyle>
            <a:defPPr>
              <a:defRPr lang="en-US"/>
            </a:defPPr>
            <a:lvl1pPr algn="r">
              <a:defRPr sz="800" b="0">
                <a:solidFill>
                  <a:srgbClr val="668674"/>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4F7D95-B87A-44E0-8CCC-EC06DBC7C02C}" type="slidenum">
              <a:rPr kumimoji="0" lang="en-US" sz="800" b="0" i="0" u="none" strike="noStrike" kern="1200" cap="none" spc="0" normalizeH="0" baseline="0" noProof="0" smtClean="0">
                <a:ln>
                  <a:noFill/>
                </a:ln>
                <a:solidFill>
                  <a:srgbClr val="F2F2F2"/>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F2F2F2"/>
              </a:solidFill>
              <a:effectLst/>
              <a:uLnTx/>
              <a:uFillTx/>
              <a:latin typeface="Verdana"/>
              <a:ea typeface="+mn-ea"/>
              <a:cs typeface="+mn-cs"/>
            </a:endParaRPr>
          </a:p>
        </p:txBody>
      </p:sp>
      <p:cxnSp>
        <p:nvCxnSpPr>
          <p:cNvPr id="2" name="Straight Connector 1">
            <a:extLst>
              <a:ext uri="{FF2B5EF4-FFF2-40B4-BE49-F238E27FC236}">
                <a16:creationId xmlns:a16="http://schemas.microsoft.com/office/drawing/2014/main" id="{D1720842-6EDE-49A1-AE93-1115B174B8CC}"/>
              </a:ext>
            </a:extLst>
          </p:cNvPr>
          <p:cNvCxnSpPr>
            <a:cxnSpLocks/>
            <a:stCxn id="101" idx="1"/>
            <a:endCxn id="106" idx="5"/>
          </p:cNvCxnSpPr>
          <p:nvPr/>
        </p:nvCxnSpPr>
        <p:spPr>
          <a:xfrm>
            <a:off x="1517440" y="2891075"/>
            <a:ext cx="1073835" cy="12162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DC3DC25-D2FF-BA6C-FAA7-D8CF2D910DC9}"/>
              </a:ext>
            </a:extLst>
          </p:cNvPr>
          <p:cNvCxnSpPr>
            <a:cxnSpLocks/>
            <a:stCxn id="106" idx="3"/>
            <a:endCxn id="120" idx="7"/>
          </p:cNvCxnSpPr>
          <p:nvPr/>
        </p:nvCxnSpPr>
        <p:spPr>
          <a:xfrm flipV="1">
            <a:off x="3457375" y="2891075"/>
            <a:ext cx="1010986" cy="12162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19E7330-1624-AD78-0A42-FAFB97B75100}"/>
              </a:ext>
            </a:extLst>
          </p:cNvPr>
          <p:cNvCxnSpPr>
            <a:cxnSpLocks/>
            <a:stCxn id="120" idx="1"/>
            <a:endCxn id="134" idx="5"/>
          </p:cNvCxnSpPr>
          <p:nvPr/>
        </p:nvCxnSpPr>
        <p:spPr>
          <a:xfrm>
            <a:off x="5334461" y="2891075"/>
            <a:ext cx="1217941" cy="12043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4D8F71E-41F5-8D0F-79D0-3A8D21B477BC}"/>
              </a:ext>
            </a:extLst>
          </p:cNvPr>
          <p:cNvCxnSpPr>
            <a:cxnSpLocks/>
            <a:stCxn id="134" idx="3"/>
            <a:endCxn id="143" idx="7"/>
          </p:cNvCxnSpPr>
          <p:nvPr/>
        </p:nvCxnSpPr>
        <p:spPr>
          <a:xfrm flipV="1">
            <a:off x="7418502" y="2891075"/>
            <a:ext cx="866880" cy="12043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object 2">
            <a:extLst>
              <a:ext uri="{FF2B5EF4-FFF2-40B4-BE49-F238E27FC236}">
                <a16:creationId xmlns:a16="http://schemas.microsoft.com/office/drawing/2014/main" id="{A45BB66C-0DC9-26CC-B9D2-906C43606FD0}"/>
              </a:ext>
            </a:extLst>
          </p:cNvPr>
          <p:cNvSpPr txBox="1"/>
          <p:nvPr/>
        </p:nvSpPr>
        <p:spPr>
          <a:xfrm>
            <a:off x="135979" y="4171812"/>
            <a:ext cx="1890811" cy="215444"/>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B003C"/>
                </a:solidFill>
                <a:effectLst/>
                <a:uLnTx/>
                <a:uFillTx/>
                <a:latin typeface="Verdana"/>
                <a:ea typeface="Times New Roman" panose="02020603050405020304" pitchFamily="18" charset="0"/>
                <a:cs typeface="Aptos" panose="020B0004020202020204" pitchFamily="34" charset="0"/>
              </a:rPr>
              <a:t>Carrots vs. Sticks </a:t>
            </a:r>
          </a:p>
        </p:txBody>
      </p:sp>
      <p:sp>
        <p:nvSpPr>
          <p:cNvPr id="80" name="object 2">
            <a:extLst>
              <a:ext uri="{FF2B5EF4-FFF2-40B4-BE49-F238E27FC236}">
                <a16:creationId xmlns:a16="http://schemas.microsoft.com/office/drawing/2014/main" id="{A095A788-316D-BE46-D0BB-5E42E436B80A}"/>
              </a:ext>
            </a:extLst>
          </p:cNvPr>
          <p:cNvSpPr txBox="1"/>
          <p:nvPr/>
        </p:nvSpPr>
        <p:spPr>
          <a:xfrm>
            <a:off x="435554" y="3487644"/>
            <a:ext cx="1288822" cy="430887"/>
          </a:xfrm>
          <a:prstGeom prst="rect">
            <a:avLst/>
          </a:prstGeom>
        </p:spPr>
        <p:txBody>
          <a:bodyPr vert="horz" wrap="square" lIns="0" tIns="0" rIns="0" bIns="0" rtlCol="0">
            <a:spAutoFit/>
          </a:bodyPr>
          <a:lstStyle/>
          <a:p>
            <a:pPr marL="12700" marR="5080" lvl="0" indent="0" algn="ctr" defTabSz="914400" rtl="0" eaLnBrk="1" fontAlgn="auto" latinLnBrk="0" hangingPunct="1">
              <a:lnSpc>
                <a:spcPct val="99800"/>
              </a:lnSpc>
              <a:spcBef>
                <a:spcPts val="105"/>
              </a:spcBef>
              <a:spcAft>
                <a:spcPts val="0"/>
              </a:spcAft>
              <a:buClrTx/>
              <a:buSzTx/>
              <a:buFontTx/>
              <a:buNone/>
              <a:tabLst/>
              <a:defRPr/>
            </a:pPr>
            <a:r>
              <a:rPr kumimoji="0" lang="en-IN" sz="1400" b="1" i="0" u="none" strike="noStrike" kern="0" cap="none" spc="0" normalizeH="0" baseline="0" noProof="0">
                <a:ln>
                  <a:noFill/>
                </a:ln>
                <a:solidFill>
                  <a:srgbClr val="07A591"/>
                </a:solidFill>
                <a:effectLst/>
                <a:uLnTx/>
                <a:uFillTx/>
                <a:latin typeface="Verdana"/>
                <a:ea typeface="+mn-ea"/>
                <a:cs typeface="Calibri"/>
              </a:rPr>
              <a:t>Policy &amp; Regulation</a:t>
            </a:r>
          </a:p>
        </p:txBody>
      </p:sp>
      <p:sp>
        <p:nvSpPr>
          <p:cNvPr id="81" name="object 2">
            <a:extLst>
              <a:ext uri="{FF2B5EF4-FFF2-40B4-BE49-F238E27FC236}">
                <a16:creationId xmlns:a16="http://schemas.microsoft.com/office/drawing/2014/main" id="{798A757A-A708-E9BD-1B5A-2D3574088B48}"/>
              </a:ext>
            </a:extLst>
          </p:cNvPr>
          <p:cNvSpPr txBox="1"/>
          <p:nvPr/>
        </p:nvSpPr>
        <p:spPr>
          <a:xfrm>
            <a:off x="2193569" y="2826555"/>
            <a:ext cx="1762679" cy="215444"/>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B003C"/>
                </a:solidFill>
                <a:effectLst/>
                <a:uLnTx/>
                <a:uFillTx/>
                <a:latin typeface="Verdana" panose="020B0604030504040204" pitchFamily="34" charset="0"/>
                <a:ea typeface="Verdana" panose="020B0604030504040204" pitchFamily="34" charset="0"/>
                <a:cs typeface="Aptos" panose="020B0004020202020204" pitchFamily="34" charset="0"/>
              </a:rPr>
              <a:t>Potential vs. scale </a:t>
            </a:r>
            <a:endParaRPr kumimoji="0" lang="en-US" sz="1400" b="0" i="1" u="none" strike="noStrike" kern="1200" cap="none" spc="0" normalizeH="0" baseline="0" noProof="0">
              <a:ln>
                <a:noFill/>
              </a:ln>
              <a:solidFill>
                <a:srgbClr val="0B003C"/>
              </a:solidFill>
              <a:effectLst/>
              <a:uLnTx/>
              <a:uFillTx/>
              <a:latin typeface="Verdana" panose="020B0604030504040204" pitchFamily="34" charset="0"/>
              <a:ea typeface="Verdana" panose="020B0604030504040204" pitchFamily="34" charset="0"/>
              <a:cs typeface="+mn-cs"/>
            </a:endParaRPr>
          </a:p>
        </p:txBody>
      </p:sp>
      <p:sp>
        <p:nvSpPr>
          <p:cNvPr id="82" name="object 2">
            <a:extLst>
              <a:ext uri="{FF2B5EF4-FFF2-40B4-BE49-F238E27FC236}">
                <a16:creationId xmlns:a16="http://schemas.microsoft.com/office/drawing/2014/main" id="{CC367F10-ECF3-E2FE-AF78-5DCDD7CFE125}"/>
              </a:ext>
            </a:extLst>
          </p:cNvPr>
          <p:cNvSpPr txBox="1"/>
          <p:nvPr/>
        </p:nvSpPr>
        <p:spPr>
          <a:xfrm>
            <a:off x="2292006" y="2178638"/>
            <a:ext cx="1374182" cy="430887"/>
          </a:xfrm>
          <a:prstGeom prst="rect">
            <a:avLst/>
          </a:prstGeom>
        </p:spPr>
        <p:txBody>
          <a:bodyPr vert="horz" wrap="square" lIns="0" tIns="0" rIns="0" bIns="0" rtlCol="0">
            <a:spAutoFit/>
          </a:bodyPr>
          <a:lstStyle/>
          <a:p>
            <a:pPr marL="12700" marR="5080" lvl="0" indent="0" algn="ctr" defTabSz="914400" rtl="0" eaLnBrk="1" fontAlgn="auto" latinLnBrk="0" hangingPunct="1">
              <a:lnSpc>
                <a:spcPct val="99800"/>
              </a:lnSpc>
              <a:spcBef>
                <a:spcPts val="105"/>
              </a:spcBef>
              <a:spcAft>
                <a:spcPts val="0"/>
              </a:spcAft>
              <a:buClrTx/>
              <a:buSzTx/>
              <a:buFontTx/>
              <a:buNone/>
              <a:tabLst/>
              <a:defRPr/>
            </a:pPr>
            <a:r>
              <a:rPr kumimoji="0" lang="en-IN" sz="1400" b="1" i="0" u="none" strike="noStrike" kern="0" cap="none" spc="0" normalizeH="0" baseline="0" noProof="0">
                <a:ln>
                  <a:noFill/>
                </a:ln>
                <a:solidFill>
                  <a:srgbClr val="07A591"/>
                </a:solidFill>
                <a:effectLst/>
                <a:uLnTx/>
                <a:uFillTx/>
                <a:latin typeface="Verdana"/>
                <a:ea typeface="+mn-ea"/>
                <a:cs typeface="Calibri"/>
              </a:rPr>
              <a:t>Innovation &amp; Technology</a:t>
            </a:r>
          </a:p>
        </p:txBody>
      </p:sp>
      <p:sp>
        <p:nvSpPr>
          <p:cNvPr id="84" name="object 2">
            <a:extLst>
              <a:ext uri="{FF2B5EF4-FFF2-40B4-BE49-F238E27FC236}">
                <a16:creationId xmlns:a16="http://schemas.microsoft.com/office/drawing/2014/main" id="{C470B1EA-A710-9187-B329-827E8AAF0684}"/>
              </a:ext>
            </a:extLst>
          </p:cNvPr>
          <p:cNvSpPr txBox="1"/>
          <p:nvPr/>
        </p:nvSpPr>
        <p:spPr>
          <a:xfrm>
            <a:off x="4173222" y="4171812"/>
            <a:ext cx="1433440" cy="430887"/>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B003C"/>
                </a:solidFill>
                <a:effectLst/>
                <a:uLnTx/>
                <a:uFillTx/>
                <a:latin typeface="Verdana"/>
                <a:ea typeface="Times New Roman" panose="02020603050405020304" pitchFamily="18" charset="0"/>
                <a:cs typeface="Aptos" panose="020B0004020202020204" pitchFamily="34" charset="0"/>
              </a:rPr>
              <a:t>Tipping points vs. ROI </a:t>
            </a:r>
          </a:p>
        </p:txBody>
      </p:sp>
      <p:sp>
        <p:nvSpPr>
          <p:cNvPr id="85" name="object 2">
            <a:extLst>
              <a:ext uri="{FF2B5EF4-FFF2-40B4-BE49-F238E27FC236}">
                <a16:creationId xmlns:a16="http://schemas.microsoft.com/office/drawing/2014/main" id="{C9AB8AB1-1B95-1804-A122-501A7B1AAD85}"/>
              </a:ext>
            </a:extLst>
          </p:cNvPr>
          <p:cNvSpPr txBox="1"/>
          <p:nvPr/>
        </p:nvSpPr>
        <p:spPr>
          <a:xfrm>
            <a:off x="4259282" y="3487644"/>
            <a:ext cx="1288822" cy="430887"/>
          </a:xfrm>
          <a:prstGeom prst="rect">
            <a:avLst/>
          </a:prstGeom>
        </p:spPr>
        <p:txBody>
          <a:bodyPr vert="horz" wrap="square" lIns="0" tIns="0" rIns="0" bIns="0" rtlCol="0">
            <a:spAutoFit/>
          </a:bodyPr>
          <a:lstStyle/>
          <a:p>
            <a:pPr marL="12700" marR="5080" lvl="0" indent="0" algn="ctr" defTabSz="914400" rtl="0" eaLnBrk="1" fontAlgn="auto" latinLnBrk="0" hangingPunct="1">
              <a:lnSpc>
                <a:spcPct val="99800"/>
              </a:lnSpc>
              <a:spcBef>
                <a:spcPts val="105"/>
              </a:spcBef>
              <a:spcAft>
                <a:spcPts val="0"/>
              </a:spcAft>
              <a:buClrTx/>
              <a:buSzTx/>
              <a:buFontTx/>
              <a:buNone/>
              <a:tabLst/>
              <a:defRPr/>
            </a:pPr>
            <a:r>
              <a:rPr kumimoji="0" lang="en-IN" sz="1400" b="1" i="0" u="none" strike="noStrike" kern="0" cap="none" spc="0" normalizeH="0" baseline="0" noProof="0">
                <a:ln>
                  <a:noFill/>
                </a:ln>
                <a:solidFill>
                  <a:srgbClr val="07A591"/>
                </a:solidFill>
                <a:effectLst/>
                <a:uLnTx/>
                <a:uFillTx/>
                <a:latin typeface="Verdana"/>
                <a:ea typeface="+mn-ea"/>
                <a:cs typeface="Calibri"/>
              </a:rPr>
              <a:t>Techno-economics</a:t>
            </a:r>
          </a:p>
        </p:txBody>
      </p:sp>
      <p:sp>
        <p:nvSpPr>
          <p:cNvPr id="86" name="object 2">
            <a:extLst>
              <a:ext uri="{FF2B5EF4-FFF2-40B4-BE49-F238E27FC236}">
                <a16:creationId xmlns:a16="http://schemas.microsoft.com/office/drawing/2014/main" id="{A94E6EE3-B7DC-B1B7-A918-E7FF733DC82B}"/>
              </a:ext>
            </a:extLst>
          </p:cNvPr>
          <p:cNvSpPr txBox="1"/>
          <p:nvPr/>
        </p:nvSpPr>
        <p:spPr>
          <a:xfrm>
            <a:off x="5793453" y="2800316"/>
            <a:ext cx="2068578" cy="430887"/>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B003C"/>
                </a:solidFill>
                <a:effectLst/>
                <a:uLnTx/>
                <a:uFillTx/>
                <a:latin typeface="Verdana"/>
                <a:ea typeface="Times New Roman" panose="02020603050405020304" pitchFamily="18" charset="0"/>
                <a:cs typeface="Aptos" panose="020B0004020202020204" pitchFamily="34" charset="0"/>
              </a:rPr>
              <a:t>Technical vs. Capital readiness </a:t>
            </a:r>
          </a:p>
        </p:txBody>
      </p:sp>
      <p:sp>
        <p:nvSpPr>
          <p:cNvPr id="87" name="object 2">
            <a:extLst>
              <a:ext uri="{FF2B5EF4-FFF2-40B4-BE49-F238E27FC236}">
                <a16:creationId xmlns:a16="http://schemas.microsoft.com/office/drawing/2014/main" id="{CA7B16E9-1B2D-DF6A-32F0-F6B62AA28403}"/>
              </a:ext>
            </a:extLst>
          </p:cNvPr>
          <p:cNvSpPr txBox="1"/>
          <p:nvPr/>
        </p:nvSpPr>
        <p:spPr>
          <a:xfrm>
            <a:off x="5972747" y="2180284"/>
            <a:ext cx="1648620" cy="215444"/>
          </a:xfrm>
          <a:prstGeom prst="rect">
            <a:avLst/>
          </a:prstGeom>
        </p:spPr>
        <p:txBody>
          <a:bodyPr vert="horz" wrap="square" lIns="0" tIns="0" rIns="0" bIns="0" rtlCol="0">
            <a:spAutoFit/>
          </a:bodyPr>
          <a:lstStyle/>
          <a:p>
            <a:pPr marL="12700" marR="5080" lvl="0" indent="0" algn="ctr" defTabSz="914400" rtl="0" eaLnBrk="1" fontAlgn="auto" latinLnBrk="0" hangingPunct="1">
              <a:lnSpc>
                <a:spcPct val="99800"/>
              </a:lnSpc>
              <a:spcBef>
                <a:spcPts val="105"/>
              </a:spcBef>
              <a:spcAft>
                <a:spcPts val="0"/>
              </a:spcAft>
              <a:buClrTx/>
              <a:buSzTx/>
              <a:buFontTx/>
              <a:buNone/>
              <a:tabLst/>
              <a:defRPr/>
            </a:pPr>
            <a:r>
              <a:rPr kumimoji="0" lang="en-IN" sz="1400" b="1" i="0" u="none" strike="noStrike" kern="0" cap="none" spc="0" normalizeH="0" baseline="0" noProof="0">
                <a:ln>
                  <a:noFill/>
                </a:ln>
                <a:solidFill>
                  <a:srgbClr val="07A591"/>
                </a:solidFill>
                <a:effectLst/>
                <a:uLnTx/>
                <a:uFillTx/>
                <a:latin typeface="Verdana"/>
                <a:ea typeface="+mn-ea"/>
                <a:cs typeface="Calibri"/>
              </a:rPr>
              <a:t>Supply Chain</a:t>
            </a:r>
          </a:p>
        </p:txBody>
      </p:sp>
      <p:sp>
        <p:nvSpPr>
          <p:cNvPr id="89" name="object 2">
            <a:extLst>
              <a:ext uri="{FF2B5EF4-FFF2-40B4-BE49-F238E27FC236}">
                <a16:creationId xmlns:a16="http://schemas.microsoft.com/office/drawing/2014/main" id="{F90BB62E-C59A-656D-4F78-FBD31B33EFF8}"/>
              </a:ext>
            </a:extLst>
          </p:cNvPr>
          <p:cNvSpPr txBox="1"/>
          <p:nvPr/>
        </p:nvSpPr>
        <p:spPr>
          <a:xfrm>
            <a:off x="7726887" y="4171812"/>
            <a:ext cx="2181327" cy="430887"/>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B003C"/>
                </a:solidFill>
                <a:effectLst/>
                <a:uLnTx/>
                <a:uFillTx/>
                <a:latin typeface="Verdana"/>
                <a:ea typeface="Times New Roman" panose="02020603050405020304" pitchFamily="18" charset="0"/>
                <a:cs typeface="Aptos" panose="020B0004020202020204" pitchFamily="34" charset="0"/>
              </a:rPr>
              <a:t>Time-to-market vs. Payback period</a:t>
            </a:r>
          </a:p>
        </p:txBody>
      </p:sp>
      <p:sp>
        <p:nvSpPr>
          <p:cNvPr id="90" name="object 2">
            <a:extLst>
              <a:ext uri="{FF2B5EF4-FFF2-40B4-BE49-F238E27FC236}">
                <a16:creationId xmlns:a16="http://schemas.microsoft.com/office/drawing/2014/main" id="{54C1F96A-C1B1-A121-1895-14950904B809}"/>
              </a:ext>
            </a:extLst>
          </p:cNvPr>
          <p:cNvSpPr txBox="1"/>
          <p:nvPr/>
        </p:nvSpPr>
        <p:spPr>
          <a:xfrm>
            <a:off x="8100100" y="3703342"/>
            <a:ext cx="1432062" cy="215444"/>
          </a:xfrm>
          <a:prstGeom prst="rect">
            <a:avLst/>
          </a:prstGeom>
        </p:spPr>
        <p:txBody>
          <a:bodyPr vert="horz" wrap="square" lIns="0" tIns="0" rIns="0" bIns="0" rtlCol="0">
            <a:spAutoFit/>
          </a:bodyPr>
          <a:lstStyle/>
          <a:p>
            <a:pPr marL="12700" marR="5080" lvl="0" indent="0" algn="ctr" defTabSz="914400" rtl="0" eaLnBrk="1" fontAlgn="auto" latinLnBrk="0" hangingPunct="1">
              <a:lnSpc>
                <a:spcPct val="99800"/>
              </a:lnSpc>
              <a:spcBef>
                <a:spcPts val="105"/>
              </a:spcBef>
              <a:spcAft>
                <a:spcPts val="0"/>
              </a:spcAft>
              <a:buClrTx/>
              <a:buSzTx/>
              <a:buFontTx/>
              <a:buNone/>
              <a:tabLst/>
              <a:defRPr/>
            </a:pPr>
            <a:r>
              <a:rPr kumimoji="0" lang="en-IN" sz="1400" b="1" i="0" u="none" strike="noStrike" kern="0" cap="none" spc="0" normalizeH="0" baseline="0" noProof="0">
                <a:ln>
                  <a:noFill/>
                </a:ln>
                <a:solidFill>
                  <a:srgbClr val="07A591"/>
                </a:solidFill>
                <a:effectLst/>
                <a:uLnTx/>
                <a:uFillTx/>
                <a:latin typeface="Verdana"/>
                <a:ea typeface="+mn-ea"/>
                <a:cs typeface="Calibri"/>
              </a:rPr>
              <a:t>Digitalization</a:t>
            </a:r>
          </a:p>
        </p:txBody>
      </p:sp>
      <p:grpSp>
        <p:nvGrpSpPr>
          <p:cNvPr id="92" name="Group 91">
            <a:extLst>
              <a:ext uri="{FF2B5EF4-FFF2-40B4-BE49-F238E27FC236}">
                <a16:creationId xmlns:a16="http://schemas.microsoft.com/office/drawing/2014/main" id="{1DF15715-7456-4B28-3743-9EDB3F2C6842}"/>
              </a:ext>
            </a:extLst>
          </p:cNvPr>
          <p:cNvGrpSpPr/>
          <p:nvPr/>
        </p:nvGrpSpPr>
        <p:grpSpPr>
          <a:xfrm>
            <a:off x="471965" y="1845600"/>
            <a:ext cx="1224850" cy="1224850"/>
            <a:chOff x="896258" y="1831300"/>
            <a:chExt cx="1224850" cy="1224850"/>
          </a:xfrm>
        </p:grpSpPr>
        <p:sp>
          <p:nvSpPr>
            <p:cNvPr id="101" name="Freeform 18">
              <a:extLst>
                <a:ext uri="{FF2B5EF4-FFF2-40B4-BE49-F238E27FC236}">
                  <a16:creationId xmlns:a16="http://schemas.microsoft.com/office/drawing/2014/main" id="{D0C71792-2065-E5B3-FC3B-661C50A9292D}"/>
                </a:ext>
              </a:extLst>
            </p:cNvPr>
            <p:cNvSpPr/>
            <p:nvPr userDrawn="1"/>
          </p:nvSpPr>
          <p:spPr>
            <a:xfrm flipH="1" flipV="1">
              <a:off x="896258" y="1831300"/>
              <a:ext cx="1224850" cy="1224850"/>
            </a:xfrm>
            <a:prstGeom prst="ellipse">
              <a:avLst/>
            </a:prstGeom>
            <a:solidFill>
              <a:srgbClr val="06A491">
                <a:alpha val="12000"/>
              </a:srgb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02" name="object 10">
              <a:extLst>
                <a:ext uri="{FF2B5EF4-FFF2-40B4-BE49-F238E27FC236}">
                  <a16:creationId xmlns:a16="http://schemas.microsoft.com/office/drawing/2014/main" id="{7EE6E75E-B3CA-2E42-210A-CEE1453DCEA4}"/>
                </a:ext>
              </a:extLst>
            </p:cNvPr>
            <p:cNvSpPr/>
            <p:nvPr userDrawn="1"/>
          </p:nvSpPr>
          <p:spPr>
            <a:xfrm flipH="1">
              <a:off x="1161946" y="2096989"/>
              <a:ext cx="693472" cy="693472"/>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grpSp>
      <p:sp>
        <p:nvSpPr>
          <p:cNvPr id="104" name="object 10">
            <a:extLst>
              <a:ext uri="{FF2B5EF4-FFF2-40B4-BE49-F238E27FC236}">
                <a16:creationId xmlns:a16="http://schemas.microsoft.com/office/drawing/2014/main" id="{44F4BF5A-3762-29A8-3027-6FC16FB04B5C}"/>
              </a:ext>
            </a:extLst>
          </p:cNvPr>
          <p:cNvSpPr/>
          <p:nvPr/>
        </p:nvSpPr>
        <p:spPr>
          <a:xfrm flipH="1">
            <a:off x="2670463" y="4193606"/>
            <a:ext cx="693472" cy="693472"/>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grpSp>
        <p:nvGrpSpPr>
          <p:cNvPr id="119" name="Group 118">
            <a:extLst>
              <a:ext uri="{FF2B5EF4-FFF2-40B4-BE49-F238E27FC236}">
                <a16:creationId xmlns:a16="http://schemas.microsoft.com/office/drawing/2014/main" id="{BCD34177-059E-5668-1879-82BC799A9270}"/>
              </a:ext>
            </a:extLst>
          </p:cNvPr>
          <p:cNvGrpSpPr/>
          <p:nvPr/>
        </p:nvGrpSpPr>
        <p:grpSpPr>
          <a:xfrm>
            <a:off x="4288986" y="1845600"/>
            <a:ext cx="1224850" cy="1224850"/>
            <a:chOff x="5152121" y="2321345"/>
            <a:chExt cx="1224850" cy="1224850"/>
          </a:xfrm>
        </p:grpSpPr>
        <p:sp>
          <p:nvSpPr>
            <p:cNvPr id="120" name="Freeform 18">
              <a:extLst>
                <a:ext uri="{FF2B5EF4-FFF2-40B4-BE49-F238E27FC236}">
                  <a16:creationId xmlns:a16="http://schemas.microsoft.com/office/drawing/2014/main" id="{D4E77597-72DD-9E44-2430-90FF05CE9888}"/>
                </a:ext>
              </a:extLst>
            </p:cNvPr>
            <p:cNvSpPr/>
            <p:nvPr/>
          </p:nvSpPr>
          <p:spPr>
            <a:xfrm flipH="1" flipV="1">
              <a:off x="5152121" y="2321345"/>
              <a:ext cx="1224850" cy="1224850"/>
            </a:xfrm>
            <a:prstGeom prst="ellipse">
              <a:avLst/>
            </a:prstGeom>
            <a:solidFill>
              <a:srgbClr val="06A491">
                <a:alpha val="12000"/>
              </a:srgb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21" name="object 10">
              <a:extLst>
                <a:ext uri="{FF2B5EF4-FFF2-40B4-BE49-F238E27FC236}">
                  <a16:creationId xmlns:a16="http://schemas.microsoft.com/office/drawing/2014/main" id="{69DC5AE3-9669-0648-ABA7-8ED28B38B925}"/>
                </a:ext>
              </a:extLst>
            </p:cNvPr>
            <p:cNvSpPr/>
            <p:nvPr/>
          </p:nvSpPr>
          <p:spPr>
            <a:xfrm flipH="1">
              <a:off x="5422215" y="2587034"/>
              <a:ext cx="693472" cy="693472"/>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blipFill dpi="0" rotWithShape="1">
              <a:blip r:embed="rId4" cstate="email">
                <a:extLst>
                  <a:ext uri="{28A0092B-C50C-407E-A947-70E740481C1C}">
                    <a14:useLocalDpi xmlns:a14="http://schemas.microsoft.com/office/drawing/2010/main"/>
                  </a:ext>
                </a:extLst>
              </a:blip>
              <a:srcRec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grpSp>
      <p:grpSp>
        <p:nvGrpSpPr>
          <p:cNvPr id="132" name="Group 131">
            <a:extLst>
              <a:ext uri="{FF2B5EF4-FFF2-40B4-BE49-F238E27FC236}">
                <a16:creationId xmlns:a16="http://schemas.microsoft.com/office/drawing/2014/main" id="{101786B0-BE8D-A57F-674C-024C3BE63B36}"/>
              </a:ext>
            </a:extLst>
          </p:cNvPr>
          <p:cNvGrpSpPr/>
          <p:nvPr/>
        </p:nvGrpSpPr>
        <p:grpSpPr>
          <a:xfrm>
            <a:off x="6373027" y="3916011"/>
            <a:ext cx="1224850" cy="1224850"/>
            <a:chOff x="7436305" y="4053935"/>
            <a:chExt cx="1224850" cy="1224850"/>
          </a:xfrm>
        </p:grpSpPr>
        <p:sp>
          <p:nvSpPr>
            <p:cNvPr id="134" name="Freeform 18">
              <a:extLst>
                <a:ext uri="{FF2B5EF4-FFF2-40B4-BE49-F238E27FC236}">
                  <a16:creationId xmlns:a16="http://schemas.microsoft.com/office/drawing/2014/main" id="{657E4A7A-E004-07CD-6211-FA5219D1BA90}"/>
                </a:ext>
              </a:extLst>
            </p:cNvPr>
            <p:cNvSpPr/>
            <p:nvPr/>
          </p:nvSpPr>
          <p:spPr>
            <a:xfrm flipH="1" flipV="1">
              <a:off x="7436305" y="4053935"/>
              <a:ext cx="1224850" cy="1224850"/>
            </a:xfrm>
            <a:prstGeom prst="ellipse">
              <a:avLst/>
            </a:prstGeom>
            <a:solidFill>
              <a:srgbClr val="06A491">
                <a:alpha val="12000"/>
              </a:srgb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33" name="object 10">
              <a:extLst>
                <a:ext uri="{FF2B5EF4-FFF2-40B4-BE49-F238E27FC236}">
                  <a16:creationId xmlns:a16="http://schemas.microsoft.com/office/drawing/2014/main" id="{780DF76C-A17E-76A8-FD16-502D7299A870}"/>
                </a:ext>
              </a:extLst>
            </p:cNvPr>
            <p:cNvSpPr/>
            <p:nvPr/>
          </p:nvSpPr>
          <p:spPr>
            <a:xfrm flipH="1">
              <a:off x="7701994" y="4319624"/>
              <a:ext cx="693472" cy="693472"/>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blipFill dpi="0" rotWithShape="1">
              <a:blip r:embed="rId5" cstate="email">
                <a:extLst>
                  <a:ext uri="{28A0092B-C50C-407E-A947-70E740481C1C}">
                    <a14:useLocalDpi xmlns:a14="http://schemas.microsoft.com/office/drawing/2010/main"/>
                  </a:ext>
                </a:extLst>
              </a:blip>
              <a:srcRec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grpSp>
      <p:grpSp>
        <p:nvGrpSpPr>
          <p:cNvPr id="142" name="Group 141">
            <a:extLst>
              <a:ext uri="{FF2B5EF4-FFF2-40B4-BE49-F238E27FC236}">
                <a16:creationId xmlns:a16="http://schemas.microsoft.com/office/drawing/2014/main" id="{E722D135-B3A1-64F2-E815-E2B05BDE9106}"/>
              </a:ext>
            </a:extLst>
          </p:cNvPr>
          <p:cNvGrpSpPr/>
          <p:nvPr/>
        </p:nvGrpSpPr>
        <p:grpSpPr>
          <a:xfrm>
            <a:off x="8106007" y="1845600"/>
            <a:ext cx="1224850" cy="1224850"/>
            <a:chOff x="9855062" y="2321345"/>
            <a:chExt cx="1224850" cy="1224850"/>
          </a:xfrm>
        </p:grpSpPr>
        <p:sp>
          <p:nvSpPr>
            <p:cNvPr id="143" name="Freeform 18">
              <a:extLst>
                <a:ext uri="{FF2B5EF4-FFF2-40B4-BE49-F238E27FC236}">
                  <a16:creationId xmlns:a16="http://schemas.microsoft.com/office/drawing/2014/main" id="{92C8E148-B049-A837-ABD4-FE0EA9777E36}"/>
                </a:ext>
              </a:extLst>
            </p:cNvPr>
            <p:cNvSpPr/>
            <p:nvPr/>
          </p:nvSpPr>
          <p:spPr>
            <a:xfrm flipH="1" flipV="1">
              <a:off x="9855062" y="2321345"/>
              <a:ext cx="1224850" cy="1224850"/>
            </a:xfrm>
            <a:prstGeom prst="ellipse">
              <a:avLst/>
            </a:prstGeom>
            <a:solidFill>
              <a:srgbClr val="06A491">
                <a:alpha val="12000"/>
              </a:srgb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44" name="object 10">
              <a:extLst>
                <a:ext uri="{FF2B5EF4-FFF2-40B4-BE49-F238E27FC236}">
                  <a16:creationId xmlns:a16="http://schemas.microsoft.com/office/drawing/2014/main" id="{D4C3891B-C505-E5B5-94F9-A569E35DBA9C}"/>
                </a:ext>
              </a:extLst>
            </p:cNvPr>
            <p:cNvSpPr/>
            <p:nvPr/>
          </p:nvSpPr>
          <p:spPr>
            <a:xfrm flipH="1">
              <a:off x="10120751" y="2587034"/>
              <a:ext cx="693472" cy="693472"/>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blipFill dpi="0" rotWithShape="1">
              <a:blip r:embed="rId6" cstate="email">
                <a:extLst>
                  <a:ext uri="{28A0092B-C50C-407E-A947-70E740481C1C}">
                    <a14:useLocalDpi xmlns:a14="http://schemas.microsoft.com/office/drawing/2010/main"/>
                  </a:ext>
                </a:extLst>
              </a:blip>
              <a:srcRec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grpSp>
      <p:grpSp>
        <p:nvGrpSpPr>
          <p:cNvPr id="149" name="Group 148">
            <a:extLst>
              <a:ext uri="{FF2B5EF4-FFF2-40B4-BE49-F238E27FC236}">
                <a16:creationId xmlns:a16="http://schemas.microsoft.com/office/drawing/2014/main" id="{B039CC76-30C3-995E-0BDC-24CF59FD71A4}"/>
              </a:ext>
            </a:extLst>
          </p:cNvPr>
          <p:cNvGrpSpPr/>
          <p:nvPr/>
        </p:nvGrpSpPr>
        <p:grpSpPr>
          <a:xfrm>
            <a:off x="10334155" y="3940119"/>
            <a:ext cx="1224850" cy="1224850"/>
            <a:chOff x="9855062" y="2321345"/>
            <a:chExt cx="1224850" cy="1224850"/>
          </a:xfrm>
        </p:grpSpPr>
        <p:sp>
          <p:nvSpPr>
            <p:cNvPr id="150" name="Freeform 18">
              <a:extLst>
                <a:ext uri="{FF2B5EF4-FFF2-40B4-BE49-F238E27FC236}">
                  <a16:creationId xmlns:a16="http://schemas.microsoft.com/office/drawing/2014/main" id="{FEB747D2-A0F1-853D-E7E7-2C510D48A187}"/>
                </a:ext>
              </a:extLst>
            </p:cNvPr>
            <p:cNvSpPr/>
            <p:nvPr/>
          </p:nvSpPr>
          <p:spPr>
            <a:xfrm flipH="1" flipV="1">
              <a:off x="9855062" y="2321345"/>
              <a:ext cx="1224850" cy="1224850"/>
            </a:xfrm>
            <a:prstGeom prst="ellipse">
              <a:avLst/>
            </a:prstGeom>
            <a:solidFill>
              <a:srgbClr val="06A491">
                <a:alpha val="12000"/>
              </a:srgb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sp>
          <p:nvSpPr>
            <p:cNvPr id="151" name="object 10">
              <a:extLst>
                <a:ext uri="{FF2B5EF4-FFF2-40B4-BE49-F238E27FC236}">
                  <a16:creationId xmlns:a16="http://schemas.microsoft.com/office/drawing/2014/main" id="{A39EED86-4D48-0CCE-D411-200C4E26A635}"/>
                </a:ext>
              </a:extLst>
            </p:cNvPr>
            <p:cNvSpPr/>
            <p:nvPr/>
          </p:nvSpPr>
          <p:spPr>
            <a:xfrm flipH="1">
              <a:off x="10120751" y="2587034"/>
              <a:ext cx="693472" cy="693472"/>
            </a:xfrm>
            <a:custGeom>
              <a:avLst/>
              <a:gdLst/>
              <a:ahLst/>
              <a:cxnLst/>
              <a:rect l="l" t="t" r="r" b="b"/>
              <a:pathLst>
                <a:path w="1009650" h="1009650">
                  <a:moveTo>
                    <a:pt x="504689" y="0"/>
                  </a:moveTo>
                  <a:lnTo>
                    <a:pt x="463296" y="1673"/>
                  </a:lnTo>
                  <a:lnTo>
                    <a:pt x="422825" y="6605"/>
                  </a:lnTo>
                  <a:lnTo>
                    <a:pt x="383406" y="14667"/>
                  </a:lnTo>
                  <a:lnTo>
                    <a:pt x="345168" y="25729"/>
                  </a:lnTo>
                  <a:lnTo>
                    <a:pt x="308241" y="39660"/>
                  </a:lnTo>
                  <a:lnTo>
                    <a:pt x="272755" y="56332"/>
                  </a:lnTo>
                  <a:lnTo>
                    <a:pt x="238840" y="75614"/>
                  </a:lnTo>
                  <a:lnTo>
                    <a:pt x="206626" y="97375"/>
                  </a:lnTo>
                  <a:lnTo>
                    <a:pt x="176242" y="121487"/>
                  </a:lnTo>
                  <a:lnTo>
                    <a:pt x="147820" y="147820"/>
                  </a:lnTo>
                  <a:lnTo>
                    <a:pt x="121487" y="176242"/>
                  </a:lnTo>
                  <a:lnTo>
                    <a:pt x="97375" y="206626"/>
                  </a:lnTo>
                  <a:lnTo>
                    <a:pt x="75614" y="238840"/>
                  </a:lnTo>
                  <a:lnTo>
                    <a:pt x="56332" y="272755"/>
                  </a:lnTo>
                  <a:lnTo>
                    <a:pt x="39660" y="308241"/>
                  </a:lnTo>
                  <a:lnTo>
                    <a:pt x="25729" y="345168"/>
                  </a:lnTo>
                  <a:lnTo>
                    <a:pt x="14667" y="383406"/>
                  </a:lnTo>
                  <a:lnTo>
                    <a:pt x="6605" y="422825"/>
                  </a:lnTo>
                  <a:lnTo>
                    <a:pt x="1673" y="463296"/>
                  </a:lnTo>
                  <a:lnTo>
                    <a:pt x="0" y="504689"/>
                  </a:lnTo>
                  <a:lnTo>
                    <a:pt x="1673" y="546081"/>
                  </a:lnTo>
                  <a:lnTo>
                    <a:pt x="6605" y="586552"/>
                  </a:lnTo>
                  <a:lnTo>
                    <a:pt x="14667" y="625971"/>
                  </a:lnTo>
                  <a:lnTo>
                    <a:pt x="25729" y="664209"/>
                  </a:lnTo>
                  <a:lnTo>
                    <a:pt x="39660" y="701136"/>
                  </a:lnTo>
                  <a:lnTo>
                    <a:pt x="56332" y="736622"/>
                  </a:lnTo>
                  <a:lnTo>
                    <a:pt x="75614" y="770537"/>
                  </a:lnTo>
                  <a:lnTo>
                    <a:pt x="97375" y="802751"/>
                  </a:lnTo>
                  <a:lnTo>
                    <a:pt x="121487" y="833135"/>
                  </a:lnTo>
                  <a:lnTo>
                    <a:pt x="147820" y="861558"/>
                  </a:lnTo>
                  <a:lnTo>
                    <a:pt x="176242" y="887890"/>
                  </a:lnTo>
                  <a:lnTo>
                    <a:pt x="206626" y="912002"/>
                  </a:lnTo>
                  <a:lnTo>
                    <a:pt x="238840" y="933764"/>
                  </a:lnTo>
                  <a:lnTo>
                    <a:pt x="272755" y="953045"/>
                  </a:lnTo>
                  <a:lnTo>
                    <a:pt x="308241" y="969717"/>
                  </a:lnTo>
                  <a:lnTo>
                    <a:pt x="345168" y="983648"/>
                  </a:lnTo>
                  <a:lnTo>
                    <a:pt x="383406" y="994710"/>
                  </a:lnTo>
                  <a:lnTo>
                    <a:pt x="422825" y="1002772"/>
                  </a:lnTo>
                  <a:lnTo>
                    <a:pt x="463296" y="1007705"/>
                  </a:lnTo>
                  <a:lnTo>
                    <a:pt x="504689" y="1009378"/>
                  </a:lnTo>
                  <a:lnTo>
                    <a:pt x="546081" y="1007705"/>
                  </a:lnTo>
                  <a:lnTo>
                    <a:pt x="586552" y="1002772"/>
                  </a:lnTo>
                  <a:lnTo>
                    <a:pt x="625971" y="994710"/>
                  </a:lnTo>
                  <a:lnTo>
                    <a:pt x="664209" y="983648"/>
                  </a:lnTo>
                  <a:lnTo>
                    <a:pt x="701136" y="969717"/>
                  </a:lnTo>
                  <a:lnTo>
                    <a:pt x="736622" y="953045"/>
                  </a:lnTo>
                  <a:lnTo>
                    <a:pt x="770537" y="933764"/>
                  </a:lnTo>
                  <a:lnTo>
                    <a:pt x="802751" y="912002"/>
                  </a:lnTo>
                  <a:lnTo>
                    <a:pt x="833135" y="887890"/>
                  </a:lnTo>
                  <a:lnTo>
                    <a:pt x="861558" y="861558"/>
                  </a:lnTo>
                  <a:lnTo>
                    <a:pt x="887890" y="833135"/>
                  </a:lnTo>
                  <a:lnTo>
                    <a:pt x="912002" y="802751"/>
                  </a:lnTo>
                  <a:lnTo>
                    <a:pt x="933764" y="770537"/>
                  </a:lnTo>
                  <a:lnTo>
                    <a:pt x="953045" y="736622"/>
                  </a:lnTo>
                  <a:lnTo>
                    <a:pt x="969717" y="701136"/>
                  </a:lnTo>
                  <a:lnTo>
                    <a:pt x="983648" y="664209"/>
                  </a:lnTo>
                  <a:lnTo>
                    <a:pt x="994710" y="625971"/>
                  </a:lnTo>
                  <a:lnTo>
                    <a:pt x="1002772" y="586552"/>
                  </a:lnTo>
                  <a:lnTo>
                    <a:pt x="1007705" y="546081"/>
                  </a:lnTo>
                  <a:lnTo>
                    <a:pt x="1009378" y="504689"/>
                  </a:lnTo>
                  <a:lnTo>
                    <a:pt x="1007705" y="463296"/>
                  </a:lnTo>
                  <a:lnTo>
                    <a:pt x="1002772" y="422825"/>
                  </a:lnTo>
                  <a:lnTo>
                    <a:pt x="994710" y="383406"/>
                  </a:lnTo>
                  <a:lnTo>
                    <a:pt x="983648" y="345168"/>
                  </a:lnTo>
                  <a:lnTo>
                    <a:pt x="969717" y="308241"/>
                  </a:lnTo>
                  <a:lnTo>
                    <a:pt x="953045" y="272755"/>
                  </a:lnTo>
                  <a:lnTo>
                    <a:pt x="933764" y="238840"/>
                  </a:lnTo>
                  <a:lnTo>
                    <a:pt x="912002" y="206626"/>
                  </a:lnTo>
                  <a:lnTo>
                    <a:pt x="887890" y="176242"/>
                  </a:lnTo>
                  <a:lnTo>
                    <a:pt x="861558" y="147820"/>
                  </a:lnTo>
                  <a:lnTo>
                    <a:pt x="833135" y="121487"/>
                  </a:lnTo>
                  <a:lnTo>
                    <a:pt x="802751" y="97375"/>
                  </a:lnTo>
                  <a:lnTo>
                    <a:pt x="770537" y="75614"/>
                  </a:lnTo>
                  <a:lnTo>
                    <a:pt x="736622" y="56332"/>
                  </a:lnTo>
                  <a:lnTo>
                    <a:pt x="701136" y="39660"/>
                  </a:lnTo>
                  <a:lnTo>
                    <a:pt x="664209" y="25729"/>
                  </a:lnTo>
                  <a:lnTo>
                    <a:pt x="625971" y="14667"/>
                  </a:lnTo>
                  <a:lnTo>
                    <a:pt x="586552" y="6605"/>
                  </a:lnTo>
                  <a:lnTo>
                    <a:pt x="546081" y="1673"/>
                  </a:lnTo>
                  <a:lnTo>
                    <a:pt x="504689" y="0"/>
                  </a:lnTo>
                  <a:close/>
                </a:path>
              </a:pathLst>
            </a:custGeom>
            <a:blipFill dpi="0" rotWithShape="1">
              <a:blip r:embed="rId7" cstate="email">
                <a:extLst>
                  <a:ext uri="{28A0092B-C50C-407E-A947-70E740481C1C}">
                    <a14:useLocalDpi xmlns:a14="http://schemas.microsoft.com/office/drawing/2010/main"/>
                  </a:ext>
                </a:extLst>
              </a:blip>
              <a:srcRec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003C"/>
                </a:solidFill>
                <a:effectLst/>
                <a:uLnTx/>
                <a:uFillTx/>
                <a:latin typeface="Verdana"/>
                <a:ea typeface="+mn-ea"/>
                <a:cs typeface="+mn-cs"/>
              </a:endParaRPr>
            </a:p>
          </p:txBody>
        </p:sp>
      </p:grpSp>
      <p:cxnSp>
        <p:nvCxnSpPr>
          <p:cNvPr id="156" name="Straight Connector 155">
            <a:extLst>
              <a:ext uri="{FF2B5EF4-FFF2-40B4-BE49-F238E27FC236}">
                <a16:creationId xmlns:a16="http://schemas.microsoft.com/office/drawing/2014/main" id="{5189C004-6318-33E0-8960-E5F6E6359E30}"/>
              </a:ext>
            </a:extLst>
          </p:cNvPr>
          <p:cNvCxnSpPr>
            <a:stCxn id="143" idx="1"/>
            <a:endCxn id="150" idx="5"/>
          </p:cNvCxnSpPr>
          <p:nvPr/>
        </p:nvCxnSpPr>
        <p:spPr>
          <a:xfrm>
            <a:off x="9151482" y="2891075"/>
            <a:ext cx="1362048" cy="12284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7" name="object 2">
            <a:extLst>
              <a:ext uri="{FF2B5EF4-FFF2-40B4-BE49-F238E27FC236}">
                <a16:creationId xmlns:a16="http://schemas.microsoft.com/office/drawing/2014/main" id="{EF6FCCA7-6213-4E6C-FC2C-AD9AE641E3CF}"/>
              </a:ext>
            </a:extLst>
          </p:cNvPr>
          <p:cNvSpPr txBox="1"/>
          <p:nvPr/>
        </p:nvSpPr>
        <p:spPr>
          <a:xfrm>
            <a:off x="9766191" y="2828886"/>
            <a:ext cx="1981360" cy="215444"/>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B003C"/>
                </a:solidFill>
                <a:effectLst/>
                <a:uLnTx/>
                <a:uFillTx/>
                <a:latin typeface="Verdana"/>
                <a:ea typeface="Times New Roman" panose="02020603050405020304" pitchFamily="18" charset="0"/>
                <a:cs typeface="Aptos" panose="020B0004020202020204" pitchFamily="34" charset="0"/>
              </a:rPr>
              <a:t>Risk vs. Reward</a:t>
            </a:r>
          </a:p>
        </p:txBody>
      </p:sp>
      <p:sp>
        <p:nvSpPr>
          <p:cNvPr id="158" name="object 2">
            <a:extLst>
              <a:ext uri="{FF2B5EF4-FFF2-40B4-BE49-F238E27FC236}">
                <a16:creationId xmlns:a16="http://schemas.microsoft.com/office/drawing/2014/main" id="{CB8B42AA-A570-FD82-3A73-906967E05E8C}"/>
              </a:ext>
            </a:extLst>
          </p:cNvPr>
          <p:cNvSpPr txBox="1"/>
          <p:nvPr/>
        </p:nvSpPr>
        <p:spPr>
          <a:xfrm>
            <a:off x="9942089" y="2111003"/>
            <a:ext cx="1648620" cy="430887"/>
          </a:xfrm>
          <a:prstGeom prst="rect">
            <a:avLst/>
          </a:prstGeom>
        </p:spPr>
        <p:txBody>
          <a:bodyPr vert="horz" wrap="square" lIns="0" tIns="0" rIns="0" bIns="0" rtlCol="0">
            <a:spAutoFit/>
          </a:bodyPr>
          <a:lstStyle/>
          <a:p>
            <a:pPr marL="12700" marR="5080" lvl="0" indent="0" algn="ctr" defTabSz="914400" rtl="0" eaLnBrk="1" fontAlgn="auto" latinLnBrk="0" hangingPunct="1">
              <a:lnSpc>
                <a:spcPct val="99800"/>
              </a:lnSpc>
              <a:spcBef>
                <a:spcPts val="105"/>
              </a:spcBef>
              <a:spcAft>
                <a:spcPts val="0"/>
              </a:spcAft>
              <a:buClrTx/>
              <a:buSzTx/>
              <a:buFontTx/>
              <a:buNone/>
              <a:tabLst/>
              <a:defRPr/>
            </a:pPr>
            <a:r>
              <a:rPr kumimoji="0" lang="en-IN" sz="1400" b="1" i="0" u="none" strike="noStrike" kern="0" cap="none" spc="0" normalizeH="0" baseline="0" noProof="0">
                <a:ln>
                  <a:noFill/>
                </a:ln>
                <a:solidFill>
                  <a:srgbClr val="07A591"/>
                </a:solidFill>
                <a:effectLst/>
                <a:uLnTx/>
                <a:uFillTx/>
                <a:latin typeface="Verdana"/>
                <a:ea typeface="+mn-ea"/>
                <a:cs typeface="Calibri"/>
              </a:rPr>
              <a:t>Partnership &amp; Ecosystem</a:t>
            </a:r>
          </a:p>
        </p:txBody>
      </p:sp>
      <p:sp>
        <p:nvSpPr>
          <p:cNvPr id="6" name="TextBox 5">
            <a:extLst>
              <a:ext uri="{FF2B5EF4-FFF2-40B4-BE49-F238E27FC236}">
                <a16:creationId xmlns:a16="http://schemas.microsoft.com/office/drawing/2014/main" id="{2AFD10FF-3E79-4672-8221-F9C8B78CC02F}"/>
              </a:ext>
            </a:extLst>
          </p:cNvPr>
          <p:cNvSpPr txBox="1"/>
          <p:nvPr/>
        </p:nvSpPr>
        <p:spPr>
          <a:xfrm>
            <a:off x="0" y="5764063"/>
            <a:ext cx="12192000" cy="338554"/>
          </a:xfrm>
          <a:prstGeom prst="rect">
            <a:avLst/>
          </a:prstGeom>
          <a:solidFill>
            <a:schemeClr val="tx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2F2F2"/>
                </a:solidFill>
                <a:effectLst/>
                <a:uLnTx/>
                <a:uFillTx/>
                <a:latin typeface="Verdana"/>
                <a:ea typeface="+mn-ea"/>
                <a:cs typeface="+mn-cs"/>
              </a:rPr>
              <a:t>Connected, systems-level thinking to identify the tipping points and solutions that matter.</a:t>
            </a:r>
            <a:endParaRPr kumimoji="0" lang="en-US" sz="1600" b="1" i="0" u="none" strike="noStrike" kern="1200" cap="none" spc="0" normalizeH="0" baseline="0" noProof="0">
              <a:ln>
                <a:noFill/>
              </a:ln>
              <a:solidFill>
                <a:srgbClr val="F2F2F2"/>
              </a:solidFill>
              <a:effectLst/>
              <a:uLnTx/>
              <a:uFillTx/>
              <a:latin typeface="Verdana"/>
              <a:ea typeface="+mn-ea"/>
              <a:cs typeface="+mn-cs"/>
            </a:endParaRPr>
          </a:p>
        </p:txBody>
      </p:sp>
    </p:spTree>
    <p:extLst>
      <p:ext uri="{BB962C8B-B14F-4D97-AF65-F5344CB8AC3E}">
        <p14:creationId xmlns:p14="http://schemas.microsoft.com/office/powerpoint/2010/main" val="206981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1293" y="1179418"/>
            <a:ext cx="4197554" cy="1015868"/>
          </a:xfrm>
          <a:prstGeom prst="rect">
            <a:avLst/>
          </a:prstGeom>
          <a:noFill/>
          <a:ln/>
        </p:spPr>
        <p:txBody>
          <a:bodyPr wrap="square" lIns="0" tIns="0" rIns="0" bIns="0" rtlCol="0" anchor="t"/>
          <a:lstStyle/>
          <a:p>
            <a:pPr>
              <a:lnSpc>
                <a:spcPts val="3499"/>
              </a:lnSpc>
            </a:pPr>
            <a:r>
              <a:rPr lang="en-US" sz="3249">
                <a:solidFill>
                  <a:srgbClr val="000080">
                    <a:alpha val="100000"/>
                  </a:srgbClr>
                </a:solidFill>
                <a:latin typeface="Georgia" panose="02040502050405020303" pitchFamily="18" charset="0"/>
                <a:ea typeface="FK Roman Standard Trial Bold" pitchFamily="34" charset="-122"/>
                <a:cs typeface="FK Roman Standard Trial Bold" pitchFamily="34" charset="-120"/>
              </a:rPr>
              <a:t>Are you ready to </a:t>
            </a:r>
            <a:br>
              <a:rPr lang="en-US" sz="3249">
                <a:solidFill>
                  <a:srgbClr val="000080">
                    <a:alpha val="100000"/>
                  </a:srgbClr>
                </a:solidFill>
                <a:latin typeface="Georgia" panose="02040502050405020303" pitchFamily="18" charset="0"/>
                <a:ea typeface="FK Roman Standard Trial Bold" pitchFamily="34" charset="-122"/>
                <a:cs typeface="FK Roman Standard Trial Bold" pitchFamily="34" charset="-120"/>
              </a:rPr>
            </a:br>
            <a:r>
              <a:rPr lang="en-US" sz="3249">
                <a:solidFill>
                  <a:srgbClr val="000080">
                    <a:alpha val="100000"/>
                  </a:srgbClr>
                </a:solidFill>
                <a:latin typeface="Georgia" panose="02040502050405020303" pitchFamily="18" charset="0"/>
                <a:ea typeface="FK Roman Standard Trial Bold" pitchFamily="34" charset="-122"/>
                <a:cs typeface="FK Roman Standard Trial Bold" pitchFamily="34" charset="-120"/>
              </a:rPr>
              <a:t>grow sustainably?</a:t>
            </a:r>
            <a:endParaRPr lang="en-US" sz="3249">
              <a:latin typeface="Georgia" panose="02040502050405020303" pitchFamily="18" charset="0"/>
            </a:endParaRPr>
          </a:p>
        </p:txBody>
      </p:sp>
      <p:sp>
        <p:nvSpPr>
          <p:cNvPr id="3" name="Text 1"/>
          <p:cNvSpPr/>
          <p:nvPr/>
        </p:nvSpPr>
        <p:spPr>
          <a:xfrm>
            <a:off x="711293" y="2374026"/>
            <a:ext cx="3754559" cy="2094906"/>
          </a:xfrm>
          <a:prstGeom prst="rect">
            <a:avLst/>
          </a:prstGeom>
          <a:noFill/>
          <a:ln/>
        </p:spPr>
        <p:txBody>
          <a:bodyPr wrap="square" lIns="0" tIns="0" rIns="0" bIns="0" rtlCol="0" anchor="t"/>
          <a:lstStyle/>
          <a:p>
            <a:pPr>
              <a:lnSpc>
                <a:spcPts val="1500"/>
              </a:lnSpc>
              <a:spcAft>
                <a:spcPts val="600"/>
              </a:spcAft>
            </a:pPr>
            <a:r>
              <a:rPr lang="en-US" sz="1150" dirty="0">
                <a:solidFill>
                  <a:srgbClr val="0B003C">
                    <a:alpha val="100000"/>
                  </a:srgbClr>
                </a:solidFill>
                <a:latin typeface="Open Sans" panose="020B0606030504020204" pitchFamily="34" charset="0"/>
                <a:ea typeface="Open Sans" panose="020B0606030504020204" pitchFamily="34" charset="0"/>
                <a:cs typeface="Open Sans" panose="020B0606030504020204" pitchFamily="34" charset="0"/>
              </a:rPr>
              <a:t>At FutureScaleX, we believe that the future of business lies in sustainable growth. Our six-lens methodology is more than just an approach—it's a movement towards a more resilient and sustainable future.</a:t>
            </a:r>
            <a:endParaRPr lang="en-US" sz="115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2"/>
          <p:cNvSpPr/>
          <p:nvPr/>
        </p:nvSpPr>
        <p:spPr>
          <a:xfrm>
            <a:off x="6807388" y="2183050"/>
            <a:ext cx="3900227" cy="2097929"/>
          </a:xfrm>
          <a:prstGeom prst="rect">
            <a:avLst/>
          </a:prstGeom>
          <a:noFill/>
          <a:ln/>
        </p:spPr>
        <p:txBody>
          <a:bodyPr wrap="square" lIns="0" tIns="0" rIns="0" bIns="0" rtlCol="0" anchor="t"/>
          <a:lstStyle/>
          <a:p>
            <a:pPr>
              <a:lnSpc>
                <a:spcPts val="1500"/>
              </a:lnSpc>
              <a:spcAft>
                <a:spcPts val="600"/>
              </a:spcAft>
            </a:pPr>
            <a:r>
              <a:rPr lang="en-US" sz="1650" dirty="0">
                <a:solidFill>
                  <a:srgbClr val="000080">
                    <a:alpha val="100000"/>
                  </a:srgbClr>
                </a:solidFill>
                <a:latin typeface="Open Sans" panose="020B0606030504020204" pitchFamily="34" charset="0"/>
                <a:ea typeface="Open Sans" panose="020B0606030504020204" pitchFamily="34" charset="0"/>
                <a:cs typeface="Open Sans" panose="020B0606030504020204" pitchFamily="34" charset="0"/>
              </a:rPr>
              <a:t>Connect with us.</a:t>
            </a:r>
            <a:endParaRPr lang="en-US" sz="1650" dirty="0">
              <a:latin typeface="Open Sans" panose="020B0606030504020204" pitchFamily="34" charset="0"/>
              <a:ea typeface="Open Sans" panose="020B0606030504020204" pitchFamily="34" charset="0"/>
              <a:cs typeface="Open Sans" panose="020B0606030504020204" pitchFamily="34" charset="0"/>
            </a:endParaRPr>
          </a:p>
          <a:p>
            <a:pPr>
              <a:lnSpc>
                <a:spcPts val="1500"/>
              </a:lnSpc>
              <a:spcAft>
                <a:spcPts val="600"/>
              </a:spcAft>
            </a:pPr>
            <a:r>
              <a:rPr lang="en-US" sz="1150" dirty="0">
                <a:solidFill>
                  <a:srgbClr val="0B003C">
                    <a:alpha val="100000"/>
                  </a:srgbClr>
                </a:solidFill>
                <a:latin typeface="Open Sans" panose="020B0606030504020204" pitchFamily="34" charset="0"/>
                <a:ea typeface="Open Sans" panose="020B0606030504020204" pitchFamily="34" charset="0"/>
                <a:cs typeface="Open Sans" panose="020B0606030504020204" pitchFamily="34" charset="0"/>
              </a:rPr>
              <a:t>To request more information such as a meeting, demo, trial, or referral, please visit our website:</a:t>
            </a:r>
            <a:r>
              <a:rPr lang="en-US" sz="1150" dirty="0">
                <a:solidFill>
                  <a:srgbClr val="07A591">
                    <a:alpha val="100000"/>
                  </a:srgbClr>
                </a:solidFill>
                <a:latin typeface="Open Sans" panose="020B0606030504020204" pitchFamily="34" charset="0"/>
                <a:ea typeface="Open Sans" panose="020B0606030504020204" pitchFamily="34" charset="0"/>
                <a:cs typeface="Open Sans" panose="020B0606030504020204" pitchFamily="34" charset="0"/>
              </a:rPr>
              <a:t> </a:t>
            </a:r>
            <a:r>
              <a:rPr lang="en-US" sz="1150" u="sng" dirty="0">
                <a:solidFill>
                  <a:srgbClr val="07A591">
                    <a:alpha val="100000"/>
                  </a:srgbClr>
                </a:solidFill>
                <a:latin typeface="Open Sans" panose="020B0606030504020204" pitchFamily="34" charset="0"/>
                <a:ea typeface="Open Sans" panose="020B0606030504020204" pitchFamily="34" charset="0"/>
                <a:cs typeface="Open Sans" panose="020B0606030504020204" pitchFamily="34" charset="0"/>
                <a:hlinkClick r:id="rId3" tooltip="Open http://www.futurescalex.com">
                  <a:extLst>
                    <a:ext uri="{A12FA001-AC4F-418D-AE19-62706E023703}">
                      <ahyp:hlinkClr xmlns:ahyp="http://schemas.microsoft.com/office/drawing/2018/hyperlinkcolor" val="tx"/>
                    </a:ext>
                  </a:extLst>
                </a:hlinkClick>
              </a:rPr>
              <a:t>www.futurescalex.com</a:t>
            </a:r>
            <a:r>
              <a:rPr lang="en-US" sz="1150" dirty="0">
                <a:solidFill>
                  <a:srgbClr val="07A591">
                    <a:alpha val="100000"/>
                  </a:srgbClr>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rgbClr val="0B003C">
                    <a:alpha val="100000"/>
                  </a:srgbClr>
                </a:solidFill>
                <a:latin typeface="Open Sans" panose="020B0606030504020204" pitchFamily="34" charset="0"/>
                <a:ea typeface="Open Sans" panose="020B0606030504020204" pitchFamily="34" charset="0"/>
                <a:cs typeface="Open Sans" panose="020B0606030504020204" pitchFamily="34" charset="0"/>
              </a:rPr>
              <a:t>or email </a:t>
            </a:r>
            <a:r>
              <a:rPr lang="en-US" sz="1150" u="sng" dirty="0">
                <a:solidFill>
                  <a:srgbClr val="07A591">
                    <a:alpha val="100000"/>
                  </a:srgbClr>
                </a:solidFill>
                <a:latin typeface="Open Sans" panose="020B0606030504020204" pitchFamily="34" charset="0"/>
                <a:ea typeface="Open Sans" panose="020B0606030504020204" pitchFamily="34" charset="0"/>
                <a:cs typeface="Open Sans" panose="020B0606030504020204" pitchFamily="34" charset="0"/>
                <a:hlinkClick r:id="rId4" tooltip="Open mailto:marketing@futurescalex.com">
                  <a:extLst>
                    <a:ext uri="{A12FA001-AC4F-418D-AE19-62706E023703}">
                      <ahyp:hlinkClr xmlns:ahyp="http://schemas.microsoft.com/office/drawing/2018/hyperlinkcolor" val="tx"/>
                    </a:ext>
                  </a:extLst>
                </a:hlinkClick>
              </a:rPr>
              <a:t>contact@futurescalex.com</a:t>
            </a:r>
            <a:endParaRPr lang="en-US" sz="165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 0"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47"/>
            <a:ext cx="5036562" cy="6280783"/>
          </a:xfrm>
          <a:prstGeom prst="rect">
            <a:avLst/>
          </a:prstGeom>
        </p:spPr>
      </p:pic>
      <p:pic>
        <p:nvPicPr>
          <p:cNvPr id="6" name="Image 1" descr=" "/>
          <p:cNvPicPr>
            <a:picLocks noChangeAspect="1"/>
          </p:cNvPicPr>
          <p:nvPr/>
        </p:nvPicPr>
        <p:blipFill>
          <a:blip r:embed="rId7"/>
          <a:stretch>
            <a:fillRect/>
          </a:stretch>
        </p:blipFill>
        <p:spPr>
          <a:xfrm>
            <a:off x="4649694" y="878601"/>
            <a:ext cx="732330" cy="732154"/>
          </a:xfrm>
          <a:prstGeom prst="rect">
            <a:avLst/>
          </a:prstGeom>
        </p:spPr>
      </p:pic>
      <p:pic>
        <p:nvPicPr>
          <p:cNvPr id="7" name="Image 2" descr=" "/>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86528" y="1215355"/>
            <a:ext cx="58660" cy="58762"/>
          </a:xfrm>
          <a:prstGeom prst="rect">
            <a:avLst/>
          </a:prstGeom>
        </p:spPr>
      </p:pic>
      <p:pic>
        <p:nvPicPr>
          <p:cNvPr id="8" name="Image 3" descr=" "/>
          <p:cNvPicPr>
            <a:picLocks noChangeAspect="1"/>
          </p:cNvPicPr>
          <p:nvPr/>
        </p:nvPicPr>
        <p:blipFill>
          <a:blip r:embed="rId10"/>
          <a:stretch>
            <a:fillRect/>
          </a:stretch>
        </p:blipFill>
        <p:spPr>
          <a:xfrm>
            <a:off x="6807388" y="1637020"/>
            <a:ext cx="2051039" cy="260316"/>
          </a:xfrm>
          <a:prstGeom prst="rect">
            <a:avLst/>
          </a:prstGeom>
        </p:spPr>
      </p:pic>
      <p:pic>
        <p:nvPicPr>
          <p:cNvPr id="9" name="Image 4"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94572" y="1638921"/>
            <a:ext cx="163831" cy="180091"/>
          </a:xfrm>
          <a:prstGeom prst="rect">
            <a:avLst/>
          </a:prstGeom>
        </p:spPr>
      </p:pic>
      <p:pic>
        <p:nvPicPr>
          <p:cNvPr id="10" name="Image 5"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78588" y="1658881"/>
            <a:ext cx="108931" cy="234828"/>
          </a:xfrm>
          <a:prstGeom prst="rect">
            <a:avLst/>
          </a:prstGeom>
        </p:spPr>
      </p:pic>
      <p:pic>
        <p:nvPicPr>
          <p:cNvPr id="11" name="Image 6"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08607" y="1711203"/>
            <a:ext cx="104590" cy="182529"/>
          </a:xfrm>
          <a:prstGeom prst="rect">
            <a:avLst/>
          </a:prstGeom>
        </p:spPr>
      </p:pic>
      <p:pic>
        <p:nvPicPr>
          <p:cNvPr id="12" name="Image 7"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415830" y="1640598"/>
            <a:ext cx="38180" cy="253136"/>
          </a:xfrm>
          <a:prstGeom prst="rect">
            <a:avLst/>
          </a:prstGeom>
        </p:spPr>
      </p:pic>
      <p:sp>
        <p:nvSpPr>
          <p:cNvPr id="13" name="Shape 3"/>
          <p:cNvSpPr/>
          <p:nvPr/>
        </p:nvSpPr>
        <p:spPr>
          <a:xfrm>
            <a:off x="0" y="4167191"/>
            <a:ext cx="12192000" cy="2690363"/>
          </a:xfrm>
          <a:prstGeom prst="rect">
            <a:avLst/>
          </a:prstGeom>
          <a:solidFill>
            <a:srgbClr val="000080">
              <a:alpha val="100000"/>
            </a:srgbClr>
          </a:solidFill>
          <a:ln/>
        </p:spPr>
        <p:txBody>
          <a:bodyPr/>
          <a:lstStyle/>
          <a:p>
            <a:endParaRPr lang="en-US" sz="900"/>
          </a:p>
        </p:txBody>
      </p:sp>
      <p:pic>
        <p:nvPicPr>
          <p:cNvPr id="14" name="Image 8" descr=" "/>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842" y="4167191"/>
            <a:ext cx="12190095" cy="2690363"/>
          </a:xfrm>
          <a:prstGeom prst="rect">
            <a:avLst/>
          </a:prstGeom>
        </p:spPr>
      </p:pic>
      <p:sp>
        <p:nvSpPr>
          <p:cNvPr id="15" name="Text 4"/>
          <p:cNvSpPr/>
          <p:nvPr/>
        </p:nvSpPr>
        <p:spPr>
          <a:xfrm>
            <a:off x="3838107" y="5938871"/>
            <a:ext cx="1891766" cy="208998"/>
          </a:xfrm>
          <a:prstGeom prst="rect">
            <a:avLst/>
          </a:prstGeom>
          <a:noFill/>
          <a:ln/>
        </p:spPr>
        <p:txBody>
          <a:bodyPr wrap="square" lIns="0" tIns="0" rIns="0" bIns="0" rtlCol="0" anchor="t"/>
          <a:lstStyle/>
          <a:p>
            <a:r>
              <a:rPr lang="en-US" sz="1037" u="sng">
                <a:solidFill>
                  <a:srgbClr val="FFFFFF">
                    <a:alpha val="100000"/>
                  </a:srgbClr>
                </a:solidFill>
                <a:latin typeface="TT Hoves Pro Trial Regular" pitchFamily="34" charset="0"/>
                <a:ea typeface="TT Hoves Pro Trial Regular" pitchFamily="34" charset="-122"/>
                <a:cs typeface="TT Hoves Pro Trial Regular" pitchFamily="34" charset="-120"/>
                <a:hlinkClick r:id="rId4" tooltip="Open mailto:marketing@futurescalex.com">
                  <a:extLst>
                    <a:ext uri="{A12FA001-AC4F-418D-AE19-62706E023703}">
                      <ahyp:hlinkClr xmlns:ahyp="http://schemas.microsoft.com/office/drawing/2018/hyperlinkcolor" val="tx"/>
                    </a:ext>
                  </a:extLst>
                </a:hlinkClick>
              </a:rPr>
              <a:t>contact@futurescalex.com</a:t>
            </a:r>
            <a:endParaRPr lang="en-US" sz="1037"/>
          </a:p>
        </p:txBody>
      </p:sp>
      <p:sp>
        <p:nvSpPr>
          <p:cNvPr id="16" name="Text 5"/>
          <p:cNvSpPr/>
          <p:nvPr/>
        </p:nvSpPr>
        <p:spPr>
          <a:xfrm>
            <a:off x="9115003" y="5938871"/>
            <a:ext cx="1891766" cy="208998"/>
          </a:xfrm>
          <a:prstGeom prst="rect">
            <a:avLst/>
          </a:prstGeom>
          <a:noFill/>
          <a:ln/>
        </p:spPr>
        <p:txBody>
          <a:bodyPr wrap="square" lIns="0" tIns="0" rIns="0" bIns="0" rtlCol="0" anchor="t"/>
          <a:lstStyle/>
          <a:p>
            <a:r>
              <a:rPr lang="en-US" sz="1037" u="sng">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hlinkClick r:id="rId4" tooltip="Open mailto:marketing@futurescalex.com">
                  <a:extLst>
                    <a:ext uri="{A12FA001-AC4F-418D-AE19-62706E023703}">
                      <ahyp:hlinkClr xmlns:ahyp="http://schemas.microsoft.com/office/drawing/2018/hyperlinkcolor" val="tx"/>
                    </a:ext>
                  </a:extLst>
                </a:hlinkClick>
              </a:rPr>
              <a:t>contact@futurescalex.com</a:t>
            </a:r>
            <a:endParaRPr lang="en-US" sz="1037">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7"/>
          <p:cNvSpPr/>
          <p:nvPr/>
        </p:nvSpPr>
        <p:spPr>
          <a:xfrm>
            <a:off x="6501777" y="5938871"/>
            <a:ext cx="1891766" cy="208998"/>
          </a:xfrm>
          <a:prstGeom prst="rect">
            <a:avLst/>
          </a:prstGeom>
          <a:noFill/>
          <a:ln/>
        </p:spPr>
        <p:txBody>
          <a:bodyPr wrap="square" lIns="0" tIns="0" rIns="0" bIns="0" rtlCol="0" anchor="t"/>
          <a:lstStyle/>
          <a:p>
            <a:r>
              <a:rPr lang="en-US" sz="1037" u="sng">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hlinkClick r:id="rId4" tooltip="Open mailto:marketing@futurescalex.com">
                  <a:extLst>
                    <a:ext uri="{A12FA001-AC4F-418D-AE19-62706E023703}">
                      <ahyp:hlinkClr xmlns:ahyp="http://schemas.microsoft.com/office/drawing/2018/hyperlinkcolor" val="tx"/>
                    </a:ext>
                  </a:extLst>
                </a:hlinkClick>
              </a:rPr>
              <a:t>contact@futurescalex.com</a:t>
            </a:r>
            <a:endParaRPr lang="en-US" sz="1037">
              <a:latin typeface="Open Sans" panose="020B0606030504020204" pitchFamily="34" charset="0"/>
              <a:ea typeface="Open Sans" panose="020B0606030504020204" pitchFamily="34" charset="0"/>
              <a:cs typeface="Open Sans" panose="020B0606030504020204" pitchFamily="34" charset="0"/>
            </a:endParaRPr>
          </a:p>
        </p:txBody>
      </p:sp>
      <p:sp>
        <p:nvSpPr>
          <p:cNvPr id="19" name="Text 8"/>
          <p:cNvSpPr/>
          <p:nvPr/>
        </p:nvSpPr>
        <p:spPr>
          <a:xfrm>
            <a:off x="709849" y="5021142"/>
            <a:ext cx="2739141" cy="722453"/>
          </a:xfrm>
          <a:prstGeom prst="rect">
            <a:avLst/>
          </a:prstGeom>
          <a:noFill/>
          <a:ln/>
        </p:spPr>
        <p:txBody>
          <a:bodyPr wrap="square" lIns="0" tIns="0" rIns="0" bIns="0" rtlCol="0" anchor="t"/>
          <a:lstStyle/>
          <a:p>
            <a:pPr>
              <a:lnSpc>
                <a:spcPts val="1400"/>
              </a:lnSpc>
              <a:spcAft>
                <a:spcPts val="600"/>
              </a:spcAft>
            </a:pPr>
            <a:r>
              <a:rPr lang="en-US" sz="11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Floor 8th, Plot 368, Vivaria Tower Bhandarkar Rd, Matunga Phul Market, Mumbai 400019 India</a:t>
            </a:r>
            <a:endParaRPr lang="en-US" sz="110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 9"/>
          <p:cNvSpPr/>
          <p:nvPr/>
        </p:nvSpPr>
        <p:spPr>
          <a:xfrm>
            <a:off x="3843202" y="5021142"/>
            <a:ext cx="2212904" cy="722453"/>
          </a:xfrm>
          <a:prstGeom prst="rect">
            <a:avLst/>
          </a:prstGeom>
          <a:noFill/>
          <a:ln/>
        </p:spPr>
        <p:txBody>
          <a:bodyPr wrap="square" lIns="0" tIns="0" rIns="0" bIns="0" rtlCol="0" anchor="t"/>
          <a:lstStyle/>
          <a:p>
            <a:pPr>
              <a:lnSpc>
                <a:spcPts val="1400"/>
              </a:lnSpc>
              <a:spcAft>
                <a:spcPts val="600"/>
              </a:spcAft>
            </a:pPr>
            <a:r>
              <a:rPr lang="en-US" sz="11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1 North Bridge Road, #18-06 High Street Centre, Singapore, 179094</a:t>
            </a:r>
            <a:endParaRPr lang="en-US" sz="110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 10"/>
          <p:cNvSpPr/>
          <p:nvPr/>
        </p:nvSpPr>
        <p:spPr>
          <a:xfrm>
            <a:off x="6484991" y="5021142"/>
            <a:ext cx="2201101" cy="722453"/>
          </a:xfrm>
          <a:prstGeom prst="rect">
            <a:avLst/>
          </a:prstGeom>
          <a:noFill/>
          <a:ln/>
        </p:spPr>
        <p:txBody>
          <a:bodyPr wrap="square" lIns="0" tIns="0" rIns="0" bIns="0" rtlCol="0" anchor="t"/>
          <a:lstStyle/>
          <a:p>
            <a:pPr>
              <a:lnSpc>
                <a:spcPts val="1400"/>
              </a:lnSpc>
              <a:spcAft>
                <a:spcPts val="600"/>
              </a:spcAft>
            </a:pPr>
            <a:r>
              <a:rPr lang="en-US" sz="11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Transistorstraat 31, 1322 CK Almere, The Netherlands</a:t>
            </a:r>
            <a:endParaRPr lang="en-US" sz="110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 11"/>
          <p:cNvSpPr/>
          <p:nvPr/>
        </p:nvSpPr>
        <p:spPr>
          <a:xfrm>
            <a:off x="9101188" y="5021142"/>
            <a:ext cx="2136454" cy="722453"/>
          </a:xfrm>
          <a:prstGeom prst="rect">
            <a:avLst/>
          </a:prstGeom>
          <a:noFill/>
          <a:ln/>
        </p:spPr>
        <p:txBody>
          <a:bodyPr wrap="square" lIns="0" tIns="0" rIns="0" bIns="0" rtlCol="0" anchor="t"/>
          <a:lstStyle/>
          <a:p>
            <a:pPr>
              <a:lnSpc>
                <a:spcPts val="1400"/>
              </a:lnSpc>
              <a:spcAft>
                <a:spcPts val="600"/>
              </a:spcAft>
            </a:pPr>
            <a:r>
              <a:rPr lang="en-US" sz="11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44 School Street, Ste. 505 Boston, MA 02108 USA</a:t>
            </a:r>
            <a:endParaRPr lang="en-US" sz="110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 14"/>
          <p:cNvSpPr/>
          <p:nvPr/>
        </p:nvSpPr>
        <p:spPr>
          <a:xfrm>
            <a:off x="713134" y="4730906"/>
            <a:ext cx="1059267" cy="345870"/>
          </a:xfrm>
          <a:prstGeom prst="rect">
            <a:avLst/>
          </a:prstGeom>
          <a:noFill/>
          <a:ln/>
        </p:spPr>
        <p:txBody>
          <a:bodyPr wrap="square" lIns="0" tIns="0" rIns="0" bIns="0" rtlCol="0" anchor="t"/>
          <a:lstStyle/>
          <a:p>
            <a:pPr>
              <a:lnSpc>
                <a:spcPts val="1500"/>
              </a:lnSpc>
              <a:spcAft>
                <a:spcPts val="600"/>
              </a:spcAft>
            </a:pPr>
            <a:r>
              <a:rPr lang="en-US" sz="1300">
                <a:solidFill>
                  <a:srgbClr val="07A591">
                    <a:alpha val="100000"/>
                  </a:srgbClr>
                </a:solidFill>
                <a:latin typeface="Open Sans" panose="020B0606030504020204" pitchFamily="34" charset="0"/>
                <a:ea typeface="Open Sans" panose="020B0606030504020204" pitchFamily="34" charset="0"/>
                <a:cs typeface="Open Sans" panose="020B0606030504020204" pitchFamily="34" charset="0"/>
              </a:rPr>
              <a:t>Mumbai</a:t>
            </a:r>
            <a:endParaRPr lang="en-US" sz="1300">
              <a:latin typeface="Open Sans" panose="020B0606030504020204" pitchFamily="34" charset="0"/>
              <a:ea typeface="Open Sans" panose="020B0606030504020204" pitchFamily="34" charset="0"/>
              <a:cs typeface="Open Sans" panose="020B0606030504020204" pitchFamily="34" charset="0"/>
            </a:endParaRPr>
          </a:p>
        </p:txBody>
      </p:sp>
      <p:sp>
        <p:nvSpPr>
          <p:cNvPr id="26" name="Text 15"/>
          <p:cNvSpPr/>
          <p:nvPr/>
        </p:nvSpPr>
        <p:spPr>
          <a:xfrm>
            <a:off x="713134" y="5021750"/>
            <a:ext cx="1050801" cy="337404"/>
          </a:xfrm>
          <a:prstGeom prst="rect">
            <a:avLst/>
          </a:prstGeom>
          <a:noFill/>
          <a:ln/>
        </p:spPr>
        <p:txBody>
          <a:bodyPr wrap="square" lIns="0" tIns="0" rIns="0" bIns="0" rtlCol="0" anchor="t"/>
          <a:lstStyle/>
          <a:p>
            <a:pPr>
              <a:lnSpc>
                <a:spcPts val="1500"/>
              </a:lnSpc>
              <a:spcAft>
                <a:spcPts val="600"/>
              </a:spcAft>
            </a:pPr>
            <a:endParaRPr lang="en-US" sz="1100"/>
          </a:p>
        </p:txBody>
      </p:sp>
      <p:sp>
        <p:nvSpPr>
          <p:cNvPr id="27" name="Text 16"/>
          <p:cNvSpPr/>
          <p:nvPr/>
        </p:nvSpPr>
        <p:spPr>
          <a:xfrm>
            <a:off x="6486137" y="4730903"/>
            <a:ext cx="1059267" cy="345870"/>
          </a:xfrm>
          <a:prstGeom prst="rect">
            <a:avLst/>
          </a:prstGeom>
          <a:noFill/>
          <a:ln/>
        </p:spPr>
        <p:txBody>
          <a:bodyPr wrap="square" lIns="0" tIns="0" rIns="0" bIns="0" rtlCol="0" anchor="t"/>
          <a:lstStyle/>
          <a:p>
            <a:pPr>
              <a:lnSpc>
                <a:spcPts val="1500"/>
              </a:lnSpc>
              <a:spcAft>
                <a:spcPts val="600"/>
              </a:spcAft>
            </a:pPr>
            <a:r>
              <a:rPr lang="en-US" sz="1300">
                <a:solidFill>
                  <a:srgbClr val="07A591">
                    <a:alpha val="100000"/>
                  </a:srgbClr>
                </a:solidFill>
                <a:latin typeface="Open Sans" panose="020B0606030504020204" pitchFamily="34" charset="0"/>
                <a:ea typeface="Open Sans" panose="020B0606030504020204" pitchFamily="34" charset="0"/>
                <a:cs typeface="Open Sans" panose="020B0606030504020204" pitchFamily="34" charset="0"/>
              </a:rPr>
              <a:t>Amsterdam</a:t>
            </a:r>
            <a:endParaRPr lang="en-US" sz="1300">
              <a:latin typeface="Open Sans" panose="020B0606030504020204" pitchFamily="34" charset="0"/>
              <a:ea typeface="Open Sans" panose="020B0606030504020204" pitchFamily="34" charset="0"/>
              <a:cs typeface="Open Sans" panose="020B0606030504020204" pitchFamily="34" charset="0"/>
            </a:endParaRPr>
          </a:p>
        </p:txBody>
      </p:sp>
      <p:pic>
        <p:nvPicPr>
          <p:cNvPr id="29" name="Image 9" descr=" "/>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201375" y="4658731"/>
            <a:ext cx="6350" cy="1625153"/>
          </a:xfrm>
          <a:prstGeom prst="rect">
            <a:avLst/>
          </a:prstGeom>
        </p:spPr>
      </p:pic>
      <p:sp>
        <p:nvSpPr>
          <p:cNvPr id="30" name="Text 18"/>
          <p:cNvSpPr/>
          <p:nvPr/>
        </p:nvSpPr>
        <p:spPr>
          <a:xfrm>
            <a:off x="3845740" y="4730903"/>
            <a:ext cx="1059267" cy="345870"/>
          </a:xfrm>
          <a:prstGeom prst="rect">
            <a:avLst/>
          </a:prstGeom>
          <a:noFill/>
          <a:ln/>
        </p:spPr>
        <p:txBody>
          <a:bodyPr wrap="square" lIns="0" tIns="0" rIns="0" bIns="0" rtlCol="0" anchor="t"/>
          <a:lstStyle/>
          <a:p>
            <a:pPr>
              <a:lnSpc>
                <a:spcPts val="1500"/>
              </a:lnSpc>
              <a:spcAft>
                <a:spcPts val="600"/>
              </a:spcAft>
            </a:pPr>
            <a:r>
              <a:rPr lang="en-US" sz="1300">
                <a:solidFill>
                  <a:srgbClr val="07A591">
                    <a:alpha val="100000"/>
                  </a:srgbClr>
                </a:solidFill>
                <a:latin typeface="Open Sans" panose="020B0606030504020204" pitchFamily="34" charset="0"/>
                <a:ea typeface="Open Sans" panose="020B0606030504020204" pitchFamily="34" charset="0"/>
                <a:cs typeface="Open Sans" panose="020B0606030504020204" pitchFamily="34" charset="0"/>
              </a:rPr>
              <a:t>Singapore</a:t>
            </a:r>
            <a:endParaRPr lang="en-US" sz="1300">
              <a:latin typeface="Open Sans" panose="020B0606030504020204" pitchFamily="34" charset="0"/>
              <a:ea typeface="Open Sans" panose="020B0606030504020204" pitchFamily="34" charset="0"/>
              <a:cs typeface="Open Sans" panose="020B0606030504020204" pitchFamily="34" charset="0"/>
            </a:endParaRPr>
          </a:p>
        </p:txBody>
      </p:sp>
      <p:sp>
        <p:nvSpPr>
          <p:cNvPr id="31" name="Text 19"/>
          <p:cNvSpPr/>
          <p:nvPr/>
        </p:nvSpPr>
        <p:spPr>
          <a:xfrm>
            <a:off x="9063090" y="4730903"/>
            <a:ext cx="1059267" cy="345870"/>
          </a:xfrm>
          <a:prstGeom prst="rect">
            <a:avLst/>
          </a:prstGeom>
          <a:noFill/>
          <a:ln/>
        </p:spPr>
        <p:txBody>
          <a:bodyPr wrap="square" lIns="0" tIns="0" rIns="0" bIns="0" rtlCol="0" anchor="t"/>
          <a:lstStyle/>
          <a:p>
            <a:pPr>
              <a:lnSpc>
                <a:spcPts val="1500"/>
              </a:lnSpc>
              <a:spcAft>
                <a:spcPts val="600"/>
              </a:spcAft>
            </a:pPr>
            <a:r>
              <a:rPr lang="en-US" sz="1300">
                <a:solidFill>
                  <a:srgbClr val="07A591">
                    <a:alpha val="100000"/>
                  </a:srgbClr>
                </a:solidFill>
                <a:latin typeface="Open Sans" panose="020B0606030504020204" pitchFamily="34" charset="0"/>
                <a:ea typeface="Open Sans" panose="020B0606030504020204" pitchFamily="34" charset="0"/>
                <a:cs typeface="Open Sans" panose="020B0606030504020204" pitchFamily="34" charset="0"/>
              </a:rPr>
              <a:t>Boston</a:t>
            </a:r>
            <a:endParaRPr lang="en-US" sz="1300">
              <a:latin typeface="Open Sans" panose="020B0606030504020204" pitchFamily="34" charset="0"/>
              <a:ea typeface="Open Sans" panose="020B0606030504020204" pitchFamily="34" charset="0"/>
              <a:cs typeface="Open Sans" panose="020B0606030504020204" pitchFamily="34" charset="0"/>
            </a:endParaRPr>
          </a:p>
        </p:txBody>
      </p:sp>
      <p:pic>
        <p:nvPicPr>
          <p:cNvPr id="32" name="Image 10" descr=" "/>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544443" y="4658731"/>
            <a:ext cx="6350" cy="1625153"/>
          </a:xfrm>
          <a:prstGeom prst="rect">
            <a:avLst/>
          </a:prstGeom>
        </p:spPr>
      </p:pic>
      <p:pic>
        <p:nvPicPr>
          <p:cNvPr id="33" name="Image 11" descr=" "/>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778326" y="4658731"/>
            <a:ext cx="6350" cy="1625153"/>
          </a:xfrm>
          <a:prstGeom prst="rect">
            <a:avLst/>
          </a:prstGeom>
        </p:spPr>
      </p:pic>
      <p:sp>
        <p:nvSpPr>
          <p:cNvPr id="34" name="Text 20"/>
          <p:cNvSpPr/>
          <p:nvPr/>
        </p:nvSpPr>
        <p:spPr>
          <a:xfrm>
            <a:off x="717447" y="5697032"/>
            <a:ext cx="1326619" cy="208998"/>
          </a:xfrm>
          <a:prstGeom prst="rect">
            <a:avLst/>
          </a:prstGeom>
          <a:noFill/>
          <a:ln/>
        </p:spPr>
        <p:txBody>
          <a:bodyPr wrap="square" lIns="0" tIns="0" rIns="0" bIns="0" rtlCol="0" anchor="t"/>
          <a:lstStyle/>
          <a:p>
            <a:r>
              <a:rPr lang="en-US" sz="1037" u="sng">
                <a:solidFill>
                  <a:srgbClr val="FFFFFF">
                    <a:alpha val="100000"/>
                  </a:srgbClr>
                </a:solidFill>
                <a:latin typeface="TT Hoves Pro Trial Regular" pitchFamily="34" charset="0"/>
                <a:ea typeface="TT Hoves Pro Trial Regular" pitchFamily="34" charset="-122"/>
                <a:cs typeface="TT Hoves Pro Trial Regular" pitchFamily="34" charset="-120"/>
                <a:hlinkClick r:id="rId27" tooltip="Open https://futurescalex.com">
                  <a:extLst>
                    <a:ext uri="{A12FA001-AC4F-418D-AE19-62706E023703}">
                      <ahyp:hlinkClr xmlns:ahyp="http://schemas.microsoft.com/office/drawing/2018/hyperlinkcolor" val="tx"/>
                    </a:ext>
                  </a:extLst>
                </a:hlinkClick>
              </a:rPr>
              <a:t>futurescalex.com</a:t>
            </a:r>
            <a:endParaRPr lang="en-US" sz="1037"/>
          </a:p>
        </p:txBody>
      </p:sp>
      <p:sp>
        <p:nvSpPr>
          <p:cNvPr id="35" name="Text 21"/>
          <p:cNvSpPr/>
          <p:nvPr/>
        </p:nvSpPr>
        <p:spPr>
          <a:xfrm>
            <a:off x="3838107" y="5697032"/>
            <a:ext cx="1326619" cy="208998"/>
          </a:xfrm>
          <a:prstGeom prst="rect">
            <a:avLst/>
          </a:prstGeom>
          <a:noFill/>
          <a:ln/>
        </p:spPr>
        <p:txBody>
          <a:bodyPr wrap="square" lIns="0" tIns="0" rIns="0" bIns="0" rtlCol="0" anchor="t"/>
          <a:lstStyle/>
          <a:p>
            <a:r>
              <a:rPr lang="en-US" sz="1037" u="sng">
                <a:solidFill>
                  <a:srgbClr val="FFFFFF">
                    <a:alpha val="100000"/>
                  </a:srgbClr>
                </a:solidFill>
                <a:latin typeface="TT Hoves Pro Trial Regular" pitchFamily="34" charset="0"/>
                <a:ea typeface="TT Hoves Pro Trial Regular" pitchFamily="34" charset="-122"/>
                <a:cs typeface="TT Hoves Pro Trial Regular" pitchFamily="34" charset="-120"/>
                <a:hlinkClick r:id="rId27" tooltip="Open https://futurescalex.com">
                  <a:extLst>
                    <a:ext uri="{A12FA001-AC4F-418D-AE19-62706E023703}">
                      <ahyp:hlinkClr xmlns:ahyp="http://schemas.microsoft.com/office/drawing/2018/hyperlinkcolor" val="tx"/>
                    </a:ext>
                  </a:extLst>
                </a:hlinkClick>
              </a:rPr>
              <a:t>futurescalex.com</a:t>
            </a:r>
            <a:endParaRPr lang="en-US" sz="1037"/>
          </a:p>
        </p:txBody>
      </p:sp>
      <p:sp>
        <p:nvSpPr>
          <p:cNvPr id="36" name="Text 22"/>
          <p:cNvSpPr/>
          <p:nvPr/>
        </p:nvSpPr>
        <p:spPr>
          <a:xfrm>
            <a:off x="6501777" y="5697032"/>
            <a:ext cx="1326619" cy="208998"/>
          </a:xfrm>
          <a:prstGeom prst="rect">
            <a:avLst/>
          </a:prstGeom>
          <a:noFill/>
          <a:ln/>
        </p:spPr>
        <p:txBody>
          <a:bodyPr wrap="square" lIns="0" tIns="0" rIns="0" bIns="0" rtlCol="0" anchor="t"/>
          <a:lstStyle/>
          <a:p>
            <a:r>
              <a:rPr lang="en-US" sz="1037" u="sng">
                <a:solidFill>
                  <a:srgbClr val="FFFFFF">
                    <a:alpha val="100000"/>
                  </a:srgbClr>
                </a:solidFill>
                <a:latin typeface="TT Hoves Pro Trial Regular" pitchFamily="34" charset="0"/>
                <a:ea typeface="TT Hoves Pro Trial Regular" pitchFamily="34" charset="-122"/>
                <a:cs typeface="TT Hoves Pro Trial Regular" pitchFamily="34" charset="-120"/>
                <a:hlinkClick r:id="rId27" tooltip="Open https://futurescalex.com">
                  <a:extLst>
                    <a:ext uri="{A12FA001-AC4F-418D-AE19-62706E023703}">
                      <ahyp:hlinkClr xmlns:ahyp="http://schemas.microsoft.com/office/drawing/2018/hyperlinkcolor" val="tx"/>
                    </a:ext>
                  </a:extLst>
                </a:hlinkClick>
              </a:rPr>
              <a:t>futurescalex.com</a:t>
            </a:r>
            <a:endParaRPr lang="en-US" sz="1037"/>
          </a:p>
        </p:txBody>
      </p:sp>
      <p:sp>
        <p:nvSpPr>
          <p:cNvPr id="37" name="Text 23"/>
          <p:cNvSpPr/>
          <p:nvPr/>
        </p:nvSpPr>
        <p:spPr>
          <a:xfrm>
            <a:off x="9115004" y="5697032"/>
            <a:ext cx="1326619" cy="208998"/>
          </a:xfrm>
          <a:prstGeom prst="rect">
            <a:avLst/>
          </a:prstGeom>
          <a:noFill/>
          <a:ln/>
        </p:spPr>
        <p:txBody>
          <a:bodyPr wrap="square" lIns="0" tIns="0" rIns="0" bIns="0" rtlCol="0" anchor="t"/>
          <a:lstStyle/>
          <a:p>
            <a:r>
              <a:rPr lang="en-US" sz="1037" u="sng">
                <a:solidFill>
                  <a:srgbClr val="FFFFFF">
                    <a:alpha val="100000"/>
                  </a:srgbClr>
                </a:solidFill>
                <a:latin typeface="TT Hoves Pro Trial Regular" pitchFamily="34" charset="0"/>
                <a:ea typeface="TT Hoves Pro Trial Regular" pitchFamily="34" charset="-122"/>
                <a:cs typeface="TT Hoves Pro Trial Regular" pitchFamily="34" charset="-120"/>
                <a:hlinkClick r:id="rId27" tooltip="Open https://futurescalex.com">
                  <a:extLst>
                    <a:ext uri="{A12FA001-AC4F-418D-AE19-62706E023703}">
                      <ahyp:hlinkClr xmlns:ahyp="http://schemas.microsoft.com/office/drawing/2018/hyperlinkcolor" val="tx"/>
                    </a:ext>
                  </a:extLst>
                </a:hlinkClick>
              </a:rPr>
              <a:t>futurescalex.com</a:t>
            </a:r>
            <a:endParaRPr lang="en-US" sz="1037"/>
          </a:p>
        </p:txBody>
      </p:sp>
      <p:sp>
        <p:nvSpPr>
          <p:cNvPr id="38" name="Text 24"/>
          <p:cNvSpPr/>
          <p:nvPr/>
        </p:nvSpPr>
        <p:spPr>
          <a:xfrm>
            <a:off x="717447" y="5938871"/>
            <a:ext cx="1891766" cy="208998"/>
          </a:xfrm>
          <a:prstGeom prst="rect">
            <a:avLst/>
          </a:prstGeom>
          <a:noFill/>
          <a:ln/>
        </p:spPr>
        <p:txBody>
          <a:bodyPr wrap="square" lIns="0" tIns="0" rIns="0" bIns="0" rtlCol="0" anchor="t"/>
          <a:lstStyle/>
          <a:p>
            <a:r>
              <a:rPr lang="en-US" sz="1037" u="sng">
                <a:solidFill>
                  <a:srgbClr val="FFFFFF">
                    <a:alpha val="100000"/>
                  </a:srgbClr>
                </a:solidFill>
                <a:latin typeface="TT Hoves Pro Trial Regular" pitchFamily="34" charset="0"/>
                <a:ea typeface="TT Hoves Pro Trial Regular" pitchFamily="34" charset="-122"/>
                <a:cs typeface="TT Hoves Pro Trial Regular" pitchFamily="34" charset="-120"/>
                <a:hlinkClick r:id="rId4" tooltip="Open mailto:marketing@futurescalex.com">
                  <a:extLst>
                    <a:ext uri="{A12FA001-AC4F-418D-AE19-62706E023703}">
                      <ahyp:hlinkClr xmlns:ahyp="http://schemas.microsoft.com/office/drawing/2018/hyperlinkcolor" val="tx"/>
                    </a:ext>
                  </a:extLst>
                </a:hlinkClick>
              </a:rPr>
              <a:t>contact@futurescalex.com</a:t>
            </a:r>
            <a:endParaRPr lang="en-US" sz="1037"/>
          </a:p>
        </p:txBody>
      </p:sp>
      <p:sp>
        <p:nvSpPr>
          <p:cNvPr id="39" name="Text 25"/>
          <p:cNvSpPr/>
          <p:nvPr/>
        </p:nvSpPr>
        <p:spPr>
          <a:xfrm>
            <a:off x="717447" y="5938871"/>
            <a:ext cx="1891766" cy="208998"/>
          </a:xfrm>
          <a:prstGeom prst="rect">
            <a:avLst/>
          </a:prstGeom>
          <a:noFill/>
          <a:ln/>
        </p:spPr>
        <p:txBody>
          <a:bodyPr wrap="square" lIns="0" tIns="0" rIns="0" bIns="0" rtlCol="0" anchor="t"/>
          <a:lstStyle/>
          <a:p>
            <a:endParaRPr lang="en-US" sz="1037"/>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23874-D19C-3BC8-1C2C-54EB92E42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B5E10-D645-37B2-607B-780E795D121C}"/>
              </a:ext>
            </a:extLst>
          </p:cNvPr>
          <p:cNvSpPr>
            <a:spLocks noGrp="1"/>
          </p:cNvSpPr>
          <p:nvPr>
            <p:ph type="title"/>
          </p:nvPr>
        </p:nvSpPr>
        <p:spPr>
          <a:xfrm>
            <a:off x="533399" y="136320"/>
            <a:ext cx="11240314" cy="966788"/>
          </a:xfrm>
        </p:spPr>
        <p:txBody>
          <a:bodyPr/>
          <a:lstStyle/>
          <a:p>
            <a:r>
              <a:rPr lang="en-US" dirty="0"/>
              <a:t>Experience story</a:t>
            </a:r>
            <a:r>
              <a:rPr lang="en-US" b="0" dirty="0"/>
              <a:t>: A</a:t>
            </a:r>
            <a:r>
              <a:rPr lang="en-US" sz="2800" b="0" dirty="0"/>
              <a:t> </a:t>
            </a:r>
            <a:r>
              <a:rPr lang="en-US" b="0" dirty="0"/>
              <a:t>major </a:t>
            </a:r>
            <a:r>
              <a:rPr lang="en-US" sz="2800" b="0" dirty="0"/>
              <a:t>steel producer aimed to adopt bioenergy as a key lever to decarbonize steelmaking operations</a:t>
            </a:r>
            <a:endParaRPr lang="en-IN" b="0" dirty="0">
              <a:solidFill>
                <a:srgbClr val="FF0000"/>
              </a:solidFill>
              <a:latin typeface="+mn-lt"/>
            </a:endParaRPr>
          </a:p>
        </p:txBody>
      </p:sp>
      <p:grpSp>
        <p:nvGrpSpPr>
          <p:cNvPr id="23" name="Group 22">
            <a:extLst>
              <a:ext uri="{FF2B5EF4-FFF2-40B4-BE49-F238E27FC236}">
                <a16:creationId xmlns:a16="http://schemas.microsoft.com/office/drawing/2014/main" id="{325359FD-4DCB-974D-4524-3F7A833F2B65}"/>
              </a:ext>
            </a:extLst>
          </p:cNvPr>
          <p:cNvGrpSpPr/>
          <p:nvPr/>
        </p:nvGrpSpPr>
        <p:grpSpPr>
          <a:xfrm>
            <a:off x="533399" y="1479488"/>
            <a:ext cx="1372246" cy="4294416"/>
            <a:chOff x="4332846" y="1638300"/>
            <a:chExt cx="1579003" cy="4685930"/>
          </a:xfrm>
        </p:grpSpPr>
        <p:sp>
          <p:nvSpPr>
            <p:cNvPr id="24" name="Freeform: Shape 23">
              <a:extLst>
                <a:ext uri="{FF2B5EF4-FFF2-40B4-BE49-F238E27FC236}">
                  <a16:creationId xmlns:a16="http://schemas.microsoft.com/office/drawing/2014/main" id="{32EFD359-60CE-2F10-A031-2A64480B754A}"/>
                </a:ext>
              </a:extLst>
            </p:cNvPr>
            <p:cNvSpPr/>
            <p:nvPr/>
          </p:nvSpPr>
          <p:spPr>
            <a:xfrm rot="2700000">
              <a:off x="4911268" y="5323671"/>
              <a:ext cx="1000559" cy="1000559"/>
            </a:xfrm>
            <a:custGeom>
              <a:avLst/>
              <a:gdLst>
                <a:gd name="connsiteX0" fmla="*/ 999865 w 1000197"/>
                <a:gd name="connsiteY0" fmla="*/ 499371 h 1000197"/>
                <a:gd name="connsiteX1" fmla="*/ 499767 w 1000197"/>
                <a:gd name="connsiteY1" fmla="*/ 999470 h 1000197"/>
                <a:gd name="connsiteX2" fmla="*/ -332 w 1000197"/>
                <a:gd name="connsiteY2" fmla="*/ 499371 h 1000197"/>
                <a:gd name="connsiteX3" fmla="*/ 499767 w 1000197"/>
                <a:gd name="connsiteY3" fmla="*/ -728 h 1000197"/>
                <a:gd name="connsiteX4" fmla="*/ 999865 w 1000197"/>
                <a:gd name="connsiteY4" fmla="*/ 499371 h 100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97" h="1000197">
                  <a:moveTo>
                    <a:pt x="999865" y="499371"/>
                  </a:moveTo>
                  <a:cubicBezTo>
                    <a:pt x="999865" y="775568"/>
                    <a:pt x="775963" y="999470"/>
                    <a:pt x="499767" y="999470"/>
                  </a:cubicBezTo>
                  <a:cubicBezTo>
                    <a:pt x="223570" y="999470"/>
                    <a:pt x="-332" y="775568"/>
                    <a:pt x="-332" y="499371"/>
                  </a:cubicBezTo>
                  <a:cubicBezTo>
                    <a:pt x="-332" y="223174"/>
                    <a:pt x="223570" y="-728"/>
                    <a:pt x="499767" y="-728"/>
                  </a:cubicBezTo>
                  <a:cubicBezTo>
                    <a:pt x="775963" y="-728"/>
                    <a:pt x="999865" y="223174"/>
                    <a:pt x="999865" y="499371"/>
                  </a:cubicBezTo>
                  <a:close/>
                </a:path>
              </a:pathLst>
            </a:custGeom>
            <a:solidFill>
              <a:srgbClr val="00007E"/>
            </a:soli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sp>
          <p:nvSpPr>
            <p:cNvPr id="25" name="Freeform: Shape 24">
              <a:extLst>
                <a:ext uri="{FF2B5EF4-FFF2-40B4-BE49-F238E27FC236}">
                  <a16:creationId xmlns:a16="http://schemas.microsoft.com/office/drawing/2014/main" id="{74AC0DC8-1AF4-BF8B-62E0-DB8C5FD7BAB0}"/>
                </a:ext>
              </a:extLst>
            </p:cNvPr>
            <p:cNvSpPr/>
            <p:nvPr/>
          </p:nvSpPr>
          <p:spPr>
            <a:xfrm rot="2983801">
              <a:off x="4456189" y="4926269"/>
              <a:ext cx="1317142" cy="550670"/>
            </a:xfrm>
            <a:custGeom>
              <a:avLst/>
              <a:gdLst>
                <a:gd name="connsiteX0" fmla="*/ -332 w 1316666"/>
                <a:gd name="connsiteY0" fmla="*/ -728 h 550471"/>
                <a:gd name="connsiteX1" fmla="*/ 1316334 w 1316666"/>
                <a:gd name="connsiteY1" fmla="*/ -728 h 550471"/>
                <a:gd name="connsiteX2" fmla="*/ 1316334 w 1316666"/>
                <a:gd name="connsiteY2" fmla="*/ 549743 h 550471"/>
                <a:gd name="connsiteX3" fmla="*/ -332 w 1316666"/>
                <a:gd name="connsiteY3" fmla="*/ 549743 h 550471"/>
              </a:gdLst>
              <a:ahLst/>
              <a:cxnLst>
                <a:cxn ang="0">
                  <a:pos x="connsiteX0" y="connsiteY0"/>
                </a:cxn>
                <a:cxn ang="0">
                  <a:pos x="connsiteX1" y="connsiteY1"/>
                </a:cxn>
                <a:cxn ang="0">
                  <a:pos x="connsiteX2" y="connsiteY2"/>
                </a:cxn>
                <a:cxn ang="0">
                  <a:pos x="connsiteX3" y="connsiteY3"/>
                </a:cxn>
              </a:cxnLst>
              <a:rect l="l" t="t" r="r" b="b"/>
              <a:pathLst>
                <a:path w="1316666" h="550471">
                  <a:moveTo>
                    <a:pt x="-332" y="-728"/>
                  </a:moveTo>
                  <a:lnTo>
                    <a:pt x="1316334" y="-728"/>
                  </a:lnTo>
                  <a:lnTo>
                    <a:pt x="1316334" y="549743"/>
                  </a:lnTo>
                  <a:lnTo>
                    <a:pt x="-332" y="549743"/>
                  </a:lnTo>
                  <a:close/>
                </a:path>
              </a:pathLst>
            </a:custGeom>
            <a:solidFill>
              <a:srgbClr val="06A491"/>
            </a:soli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sp>
          <p:nvSpPr>
            <p:cNvPr id="26" name="Freeform: Shape 25">
              <a:extLst>
                <a:ext uri="{FF2B5EF4-FFF2-40B4-BE49-F238E27FC236}">
                  <a16:creationId xmlns:a16="http://schemas.microsoft.com/office/drawing/2014/main" id="{7E844361-8EB7-C1C0-49CE-08454814CC0E}"/>
                </a:ext>
              </a:extLst>
            </p:cNvPr>
            <p:cNvSpPr/>
            <p:nvPr/>
          </p:nvSpPr>
          <p:spPr>
            <a:xfrm rot="2700000">
              <a:off x="4332846" y="4095177"/>
              <a:ext cx="1000559" cy="1000559"/>
            </a:xfrm>
            <a:custGeom>
              <a:avLst/>
              <a:gdLst>
                <a:gd name="connsiteX0" fmla="*/ 999865 w 1000197"/>
                <a:gd name="connsiteY0" fmla="*/ 499371 h 1000197"/>
                <a:gd name="connsiteX1" fmla="*/ 499767 w 1000197"/>
                <a:gd name="connsiteY1" fmla="*/ 999470 h 1000197"/>
                <a:gd name="connsiteX2" fmla="*/ -332 w 1000197"/>
                <a:gd name="connsiteY2" fmla="*/ 499371 h 1000197"/>
                <a:gd name="connsiteX3" fmla="*/ 499767 w 1000197"/>
                <a:gd name="connsiteY3" fmla="*/ -728 h 1000197"/>
                <a:gd name="connsiteX4" fmla="*/ 999865 w 1000197"/>
                <a:gd name="connsiteY4" fmla="*/ 499371 h 100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97" h="1000197">
                  <a:moveTo>
                    <a:pt x="999865" y="499371"/>
                  </a:moveTo>
                  <a:cubicBezTo>
                    <a:pt x="999865" y="775568"/>
                    <a:pt x="775964" y="999470"/>
                    <a:pt x="499767" y="999470"/>
                  </a:cubicBezTo>
                  <a:cubicBezTo>
                    <a:pt x="223570" y="999470"/>
                    <a:pt x="-332" y="775568"/>
                    <a:pt x="-332" y="499371"/>
                  </a:cubicBezTo>
                  <a:cubicBezTo>
                    <a:pt x="-332" y="223174"/>
                    <a:pt x="223570" y="-728"/>
                    <a:pt x="499767" y="-728"/>
                  </a:cubicBezTo>
                  <a:cubicBezTo>
                    <a:pt x="775964" y="-728"/>
                    <a:pt x="999865" y="223174"/>
                    <a:pt x="999865" y="499371"/>
                  </a:cubicBezTo>
                  <a:close/>
                </a:path>
              </a:pathLst>
            </a:custGeom>
            <a:solidFill>
              <a:srgbClr val="06A491"/>
            </a:soli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sp>
          <p:nvSpPr>
            <p:cNvPr id="27" name="Freeform: Shape 26">
              <a:extLst>
                <a:ext uri="{FF2B5EF4-FFF2-40B4-BE49-F238E27FC236}">
                  <a16:creationId xmlns:a16="http://schemas.microsoft.com/office/drawing/2014/main" id="{8244F97C-82A5-308B-EE5F-F38E3DE3333F}"/>
                </a:ext>
              </a:extLst>
            </p:cNvPr>
            <p:cNvSpPr/>
            <p:nvPr/>
          </p:nvSpPr>
          <p:spPr>
            <a:xfrm rot="5400000">
              <a:off x="4422441" y="4525457"/>
              <a:ext cx="865708" cy="751941"/>
            </a:xfrm>
            <a:custGeom>
              <a:avLst/>
              <a:gdLst>
                <a:gd name="connsiteX0" fmla="*/ 854990 w 865395"/>
                <a:gd name="connsiteY0" fmla="*/ -701 h 751669"/>
                <a:gd name="connsiteX1" fmla="*/ 654718 w 865395"/>
                <a:gd name="connsiteY1" fmla="*/ 15915 h 751669"/>
                <a:gd name="connsiteX2" fmla="*/ 646134 w 865395"/>
                <a:gd name="connsiteY2" fmla="*/ 25939 h 751669"/>
                <a:gd name="connsiteX3" fmla="*/ 648321 w 865395"/>
                <a:gd name="connsiteY3" fmla="*/ 31256 h 751669"/>
                <a:gd name="connsiteX4" fmla="*/ 679586 w 865395"/>
                <a:gd name="connsiteY4" fmla="*/ 68503 h 751669"/>
                <a:gd name="connsiteX5" fmla="*/ 678478 w 865395"/>
                <a:gd name="connsiteY5" fmla="*/ 81657 h 751669"/>
                <a:gd name="connsiteX6" fmla="*/ 678478 w 865395"/>
                <a:gd name="connsiteY6" fmla="*/ 81657 h 751669"/>
                <a:gd name="connsiteX7" fmla="*/ 2976 w 865395"/>
                <a:gd name="connsiteY7" fmla="*/ 653867 h 751669"/>
                <a:gd name="connsiteX8" fmla="*/ 1868 w 865395"/>
                <a:gd name="connsiteY8" fmla="*/ 667048 h 751669"/>
                <a:gd name="connsiteX9" fmla="*/ 70158 w 865395"/>
                <a:gd name="connsiteY9" fmla="*/ 747633 h 751669"/>
                <a:gd name="connsiteX10" fmla="*/ 83367 w 865395"/>
                <a:gd name="connsiteY10" fmla="*/ 748741 h 751669"/>
                <a:gd name="connsiteX11" fmla="*/ 758399 w 865395"/>
                <a:gd name="connsiteY11" fmla="*/ 176780 h 751669"/>
                <a:gd name="connsiteX12" fmla="*/ 771553 w 865395"/>
                <a:gd name="connsiteY12" fmla="*/ 177860 h 751669"/>
                <a:gd name="connsiteX13" fmla="*/ 771608 w 865395"/>
                <a:gd name="connsiteY13" fmla="*/ 177916 h 751669"/>
                <a:gd name="connsiteX14" fmla="*/ 802264 w 865395"/>
                <a:gd name="connsiteY14" fmla="*/ 214415 h 751669"/>
                <a:gd name="connsiteX15" fmla="*/ 815446 w 865395"/>
                <a:gd name="connsiteY15" fmla="*/ 215550 h 751669"/>
                <a:gd name="connsiteX16" fmla="*/ 818547 w 865395"/>
                <a:gd name="connsiteY16" fmla="*/ 210510 h 751669"/>
                <a:gd name="connsiteX17" fmla="*/ 864821 w 865395"/>
                <a:gd name="connsiteY17" fmla="*/ 10736 h 751669"/>
                <a:gd name="connsiteX18" fmla="*/ 857815 w 865395"/>
                <a:gd name="connsiteY18" fmla="*/ -488 h 751669"/>
                <a:gd name="connsiteX19" fmla="*/ 854990 w 865395"/>
                <a:gd name="connsiteY19" fmla="*/ -701 h 75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5395" h="751669">
                  <a:moveTo>
                    <a:pt x="854990" y="-701"/>
                  </a:moveTo>
                  <a:lnTo>
                    <a:pt x="654718" y="15915"/>
                  </a:lnTo>
                  <a:cubicBezTo>
                    <a:pt x="649568" y="16313"/>
                    <a:pt x="645746" y="20799"/>
                    <a:pt x="646134" y="25939"/>
                  </a:cubicBezTo>
                  <a:cubicBezTo>
                    <a:pt x="646272" y="27897"/>
                    <a:pt x="647048" y="29758"/>
                    <a:pt x="648321" y="31256"/>
                  </a:cubicBezTo>
                  <a:lnTo>
                    <a:pt x="679586" y="68503"/>
                  </a:lnTo>
                  <a:cubicBezTo>
                    <a:pt x="682910" y="72435"/>
                    <a:pt x="682411" y="78333"/>
                    <a:pt x="678478" y="81657"/>
                  </a:cubicBezTo>
                  <a:cubicBezTo>
                    <a:pt x="678478" y="81657"/>
                    <a:pt x="678478" y="81657"/>
                    <a:pt x="678478" y="81657"/>
                  </a:cubicBezTo>
                  <a:lnTo>
                    <a:pt x="2976" y="653867"/>
                  </a:lnTo>
                  <a:cubicBezTo>
                    <a:pt x="-956" y="657217"/>
                    <a:pt x="-1455" y="663088"/>
                    <a:pt x="1868" y="667048"/>
                  </a:cubicBezTo>
                  <a:lnTo>
                    <a:pt x="70158" y="747633"/>
                  </a:lnTo>
                  <a:cubicBezTo>
                    <a:pt x="73509" y="751566"/>
                    <a:pt x="79407" y="752064"/>
                    <a:pt x="83367" y="748741"/>
                  </a:cubicBezTo>
                  <a:lnTo>
                    <a:pt x="758399" y="176780"/>
                  </a:lnTo>
                  <a:cubicBezTo>
                    <a:pt x="762331" y="173457"/>
                    <a:pt x="768230" y="173928"/>
                    <a:pt x="771553" y="177860"/>
                  </a:cubicBezTo>
                  <a:cubicBezTo>
                    <a:pt x="771581" y="177860"/>
                    <a:pt x="771581" y="177888"/>
                    <a:pt x="771608" y="177916"/>
                  </a:cubicBezTo>
                  <a:lnTo>
                    <a:pt x="802264" y="214415"/>
                  </a:lnTo>
                  <a:cubicBezTo>
                    <a:pt x="805587" y="218374"/>
                    <a:pt x="811486" y="218873"/>
                    <a:pt x="815446" y="215550"/>
                  </a:cubicBezTo>
                  <a:cubicBezTo>
                    <a:pt x="816996" y="214248"/>
                    <a:pt x="818076" y="212476"/>
                    <a:pt x="818547" y="210510"/>
                  </a:cubicBezTo>
                  <a:lnTo>
                    <a:pt x="864821" y="10736"/>
                  </a:lnTo>
                  <a:cubicBezTo>
                    <a:pt x="865984" y="5699"/>
                    <a:pt x="862855" y="673"/>
                    <a:pt x="857815" y="-488"/>
                  </a:cubicBezTo>
                  <a:cubicBezTo>
                    <a:pt x="856874" y="-701"/>
                    <a:pt x="855932" y="-773"/>
                    <a:pt x="854990" y="-701"/>
                  </a:cubicBezTo>
                  <a:close/>
                </a:path>
              </a:pathLst>
            </a:custGeom>
            <a:gradFill>
              <a:gsLst>
                <a:gs pos="49000">
                  <a:schemeClr val="bg1">
                    <a:alpha val="0"/>
                  </a:schemeClr>
                </a:gs>
                <a:gs pos="100000">
                  <a:schemeClr val="bg1">
                    <a:alpha val="49000"/>
                  </a:schemeClr>
                </a:gs>
              </a:gsLst>
              <a:lin ang="21594000" scaled="0"/>
            </a:gra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sp>
          <p:nvSpPr>
            <p:cNvPr id="28" name="Freeform: Shape 27">
              <a:extLst>
                <a:ext uri="{FF2B5EF4-FFF2-40B4-BE49-F238E27FC236}">
                  <a16:creationId xmlns:a16="http://schemas.microsoft.com/office/drawing/2014/main" id="{52CFABC1-2F2A-FF5F-85DE-C6C16A12FEC5}"/>
                </a:ext>
              </a:extLst>
            </p:cNvPr>
            <p:cNvSpPr/>
            <p:nvPr/>
          </p:nvSpPr>
          <p:spPr>
            <a:xfrm rot="18616199">
              <a:off x="4465889" y="3704929"/>
              <a:ext cx="1317142" cy="550670"/>
            </a:xfrm>
            <a:custGeom>
              <a:avLst/>
              <a:gdLst>
                <a:gd name="connsiteX0" fmla="*/ -332 w 1316666"/>
                <a:gd name="connsiteY0" fmla="*/ -728 h 550471"/>
                <a:gd name="connsiteX1" fmla="*/ 1316335 w 1316666"/>
                <a:gd name="connsiteY1" fmla="*/ -728 h 550471"/>
                <a:gd name="connsiteX2" fmla="*/ 1316335 w 1316666"/>
                <a:gd name="connsiteY2" fmla="*/ 549744 h 550471"/>
                <a:gd name="connsiteX3" fmla="*/ -332 w 1316666"/>
                <a:gd name="connsiteY3" fmla="*/ 549744 h 550471"/>
              </a:gdLst>
              <a:ahLst/>
              <a:cxnLst>
                <a:cxn ang="0">
                  <a:pos x="connsiteX0" y="connsiteY0"/>
                </a:cxn>
                <a:cxn ang="0">
                  <a:pos x="connsiteX1" y="connsiteY1"/>
                </a:cxn>
                <a:cxn ang="0">
                  <a:pos x="connsiteX2" y="connsiteY2"/>
                </a:cxn>
                <a:cxn ang="0">
                  <a:pos x="connsiteX3" y="connsiteY3"/>
                </a:cxn>
              </a:cxnLst>
              <a:rect l="l" t="t" r="r" b="b"/>
              <a:pathLst>
                <a:path w="1316666" h="550471">
                  <a:moveTo>
                    <a:pt x="-332" y="-728"/>
                  </a:moveTo>
                  <a:lnTo>
                    <a:pt x="1316335" y="-728"/>
                  </a:lnTo>
                  <a:lnTo>
                    <a:pt x="1316335" y="549744"/>
                  </a:lnTo>
                  <a:lnTo>
                    <a:pt x="-332" y="549744"/>
                  </a:lnTo>
                  <a:close/>
                </a:path>
              </a:pathLst>
            </a:custGeom>
            <a:solidFill>
              <a:srgbClr val="00007E"/>
            </a:soli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sp>
          <p:nvSpPr>
            <p:cNvPr id="29" name="Freeform: Shape 28">
              <a:extLst>
                <a:ext uri="{FF2B5EF4-FFF2-40B4-BE49-F238E27FC236}">
                  <a16:creationId xmlns:a16="http://schemas.microsoft.com/office/drawing/2014/main" id="{28BB5983-BC70-1EBE-556A-6933D92C20A3}"/>
                </a:ext>
              </a:extLst>
            </p:cNvPr>
            <p:cNvSpPr/>
            <p:nvPr/>
          </p:nvSpPr>
          <p:spPr>
            <a:xfrm rot="2700000">
              <a:off x="4911290" y="2866813"/>
              <a:ext cx="1000559" cy="1000559"/>
            </a:xfrm>
            <a:custGeom>
              <a:avLst/>
              <a:gdLst>
                <a:gd name="connsiteX0" fmla="*/ 999865 w 1000197"/>
                <a:gd name="connsiteY0" fmla="*/ 499371 h 1000197"/>
                <a:gd name="connsiteX1" fmla="*/ 499766 w 1000197"/>
                <a:gd name="connsiteY1" fmla="*/ 999470 h 1000197"/>
                <a:gd name="connsiteX2" fmla="*/ -332 w 1000197"/>
                <a:gd name="connsiteY2" fmla="*/ 499371 h 1000197"/>
                <a:gd name="connsiteX3" fmla="*/ 499766 w 1000197"/>
                <a:gd name="connsiteY3" fmla="*/ -728 h 1000197"/>
                <a:gd name="connsiteX4" fmla="*/ 999865 w 1000197"/>
                <a:gd name="connsiteY4" fmla="*/ 499371 h 100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97" h="1000197">
                  <a:moveTo>
                    <a:pt x="999865" y="499371"/>
                  </a:moveTo>
                  <a:cubicBezTo>
                    <a:pt x="999865" y="775568"/>
                    <a:pt x="775963" y="999470"/>
                    <a:pt x="499766" y="999470"/>
                  </a:cubicBezTo>
                  <a:cubicBezTo>
                    <a:pt x="223570" y="999470"/>
                    <a:pt x="-332" y="775568"/>
                    <a:pt x="-332" y="499371"/>
                  </a:cubicBezTo>
                  <a:cubicBezTo>
                    <a:pt x="-332" y="223174"/>
                    <a:pt x="223570" y="-728"/>
                    <a:pt x="499766" y="-728"/>
                  </a:cubicBezTo>
                  <a:cubicBezTo>
                    <a:pt x="775963" y="-728"/>
                    <a:pt x="999865" y="223174"/>
                    <a:pt x="999865" y="499371"/>
                  </a:cubicBezTo>
                  <a:close/>
                </a:path>
              </a:pathLst>
            </a:custGeom>
            <a:solidFill>
              <a:srgbClr val="00007E"/>
            </a:soli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sp>
          <p:nvSpPr>
            <p:cNvPr id="30" name="Freeform: Shape 29">
              <a:extLst>
                <a:ext uri="{FF2B5EF4-FFF2-40B4-BE49-F238E27FC236}">
                  <a16:creationId xmlns:a16="http://schemas.microsoft.com/office/drawing/2014/main" id="{674EADA0-49D7-4D89-54BF-E5128E6FD2C1}"/>
                </a:ext>
              </a:extLst>
            </p:cNvPr>
            <p:cNvSpPr/>
            <p:nvPr/>
          </p:nvSpPr>
          <p:spPr>
            <a:xfrm rot="5400000">
              <a:off x="4951629" y="3312750"/>
              <a:ext cx="865760" cy="751869"/>
            </a:xfrm>
            <a:custGeom>
              <a:avLst/>
              <a:gdLst>
                <a:gd name="connsiteX0" fmla="*/ 855083 w 865447"/>
                <a:gd name="connsiteY0" fmla="*/ 750849 h 751597"/>
                <a:gd name="connsiteX1" fmla="*/ 654811 w 865447"/>
                <a:gd name="connsiteY1" fmla="*/ 734234 h 751597"/>
                <a:gd name="connsiteX2" fmla="*/ 646226 w 865447"/>
                <a:gd name="connsiteY2" fmla="*/ 724209 h 751597"/>
                <a:gd name="connsiteX3" fmla="*/ 648414 w 865447"/>
                <a:gd name="connsiteY3" fmla="*/ 718892 h 751597"/>
                <a:gd name="connsiteX4" fmla="*/ 679679 w 865447"/>
                <a:gd name="connsiteY4" fmla="*/ 681673 h 751597"/>
                <a:gd name="connsiteX5" fmla="*/ 678571 w 865447"/>
                <a:gd name="connsiteY5" fmla="*/ 668520 h 751597"/>
                <a:gd name="connsiteX6" fmla="*/ 678571 w 865447"/>
                <a:gd name="connsiteY6" fmla="*/ 668520 h 751597"/>
                <a:gd name="connsiteX7" fmla="*/ 2985 w 865447"/>
                <a:gd name="connsiteY7" fmla="*/ 96365 h 751597"/>
                <a:gd name="connsiteX8" fmla="*/ 1877 w 865447"/>
                <a:gd name="connsiteY8" fmla="*/ 83156 h 751597"/>
                <a:gd name="connsiteX9" fmla="*/ 70167 w 865447"/>
                <a:gd name="connsiteY9" fmla="*/ 2570 h 751597"/>
                <a:gd name="connsiteX10" fmla="*/ 83349 w 865447"/>
                <a:gd name="connsiteY10" fmla="*/ 1490 h 751597"/>
                <a:gd name="connsiteX11" fmla="*/ 758408 w 865447"/>
                <a:gd name="connsiteY11" fmla="*/ 573423 h 751597"/>
                <a:gd name="connsiteX12" fmla="*/ 771590 w 865447"/>
                <a:gd name="connsiteY12" fmla="*/ 572335 h 751597"/>
                <a:gd name="connsiteX13" fmla="*/ 771618 w 865447"/>
                <a:gd name="connsiteY13" fmla="*/ 572316 h 751597"/>
                <a:gd name="connsiteX14" fmla="*/ 802273 w 865447"/>
                <a:gd name="connsiteY14" fmla="*/ 535817 h 751597"/>
                <a:gd name="connsiteX15" fmla="*/ 815455 w 865447"/>
                <a:gd name="connsiteY15" fmla="*/ 534673 h 751597"/>
                <a:gd name="connsiteX16" fmla="*/ 818556 w 865447"/>
                <a:gd name="connsiteY16" fmla="*/ 539722 h 751597"/>
                <a:gd name="connsiteX17" fmla="*/ 864886 w 865447"/>
                <a:gd name="connsiteY17" fmla="*/ 739468 h 751597"/>
                <a:gd name="connsiteX18" fmla="*/ 857797 w 865447"/>
                <a:gd name="connsiteY18" fmla="*/ 750656 h 751597"/>
                <a:gd name="connsiteX19" fmla="*/ 855083 w 865447"/>
                <a:gd name="connsiteY19" fmla="*/ 750849 h 75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5447" h="751597">
                  <a:moveTo>
                    <a:pt x="855083" y="750849"/>
                  </a:moveTo>
                  <a:lnTo>
                    <a:pt x="654811" y="734234"/>
                  </a:lnTo>
                  <a:cubicBezTo>
                    <a:pt x="649660" y="733846"/>
                    <a:pt x="645838" y="729360"/>
                    <a:pt x="646226" y="724209"/>
                  </a:cubicBezTo>
                  <a:cubicBezTo>
                    <a:pt x="646364" y="722243"/>
                    <a:pt x="647140" y="720388"/>
                    <a:pt x="648414" y="718892"/>
                  </a:cubicBezTo>
                  <a:lnTo>
                    <a:pt x="679679" y="681673"/>
                  </a:lnTo>
                  <a:cubicBezTo>
                    <a:pt x="683002" y="677741"/>
                    <a:pt x="682503" y="671843"/>
                    <a:pt x="678571" y="668520"/>
                  </a:cubicBezTo>
                  <a:cubicBezTo>
                    <a:pt x="678571" y="668520"/>
                    <a:pt x="678571" y="668520"/>
                    <a:pt x="678571" y="668520"/>
                  </a:cubicBezTo>
                  <a:lnTo>
                    <a:pt x="2985" y="96365"/>
                  </a:lnTo>
                  <a:cubicBezTo>
                    <a:pt x="-961" y="93020"/>
                    <a:pt x="-1457" y="87113"/>
                    <a:pt x="1877" y="83156"/>
                  </a:cubicBezTo>
                  <a:lnTo>
                    <a:pt x="70167" y="2570"/>
                  </a:lnTo>
                  <a:cubicBezTo>
                    <a:pt x="73512" y="-1365"/>
                    <a:pt x="79408" y="-1846"/>
                    <a:pt x="83349" y="1490"/>
                  </a:cubicBezTo>
                  <a:lnTo>
                    <a:pt x="758408" y="573423"/>
                  </a:lnTo>
                  <a:cubicBezTo>
                    <a:pt x="762340" y="576766"/>
                    <a:pt x="768267" y="576279"/>
                    <a:pt x="771590" y="572335"/>
                  </a:cubicBezTo>
                  <a:cubicBezTo>
                    <a:pt x="771618" y="572330"/>
                    <a:pt x="771618" y="572321"/>
                    <a:pt x="771618" y="572316"/>
                  </a:cubicBezTo>
                  <a:lnTo>
                    <a:pt x="802273" y="535817"/>
                  </a:lnTo>
                  <a:cubicBezTo>
                    <a:pt x="805596" y="531860"/>
                    <a:pt x="811495" y="531348"/>
                    <a:pt x="815455" y="534673"/>
                  </a:cubicBezTo>
                  <a:cubicBezTo>
                    <a:pt x="817005" y="535978"/>
                    <a:pt x="818085" y="537747"/>
                    <a:pt x="818556" y="539722"/>
                  </a:cubicBezTo>
                  <a:lnTo>
                    <a:pt x="864886" y="739468"/>
                  </a:lnTo>
                  <a:cubicBezTo>
                    <a:pt x="866021" y="744508"/>
                    <a:pt x="862837" y="749520"/>
                    <a:pt x="857797" y="750656"/>
                  </a:cubicBezTo>
                  <a:cubicBezTo>
                    <a:pt x="856910" y="750849"/>
                    <a:pt x="855997" y="750905"/>
                    <a:pt x="855083" y="750849"/>
                  </a:cubicBezTo>
                  <a:close/>
                </a:path>
              </a:pathLst>
            </a:custGeom>
            <a:gradFill>
              <a:gsLst>
                <a:gs pos="49000">
                  <a:schemeClr val="bg1">
                    <a:alpha val="0"/>
                  </a:schemeClr>
                </a:gs>
                <a:gs pos="100000">
                  <a:schemeClr val="bg1">
                    <a:alpha val="49000"/>
                  </a:schemeClr>
                </a:gs>
              </a:gsLst>
              <a:lin ang="21594000" scaled="0"/>
            </a:gra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sp>
          <p:nvSpPr>
            <p:cNvPr id="31" name="Freeform: Shape 30">
              <a:extLst>
                <a:ext uri="{FF2B5EF4-FFF2-40B4-BE49-F238E27FC236}">
                  <a16:creationId xmlns:a16="http://schemas.microsoft.com/office/drawing/2014/main" id="{02260EED-1301-03C8-02D5-5A5A2975BC2B}"/>
                </a:ext>
              </a:extLst>
            </p:cNvPr>
            <p:cNvSpPr/>
            <p:nvPr/>
          </p:nvSpPr>
          <p:spPr>
            <a:xfrm rot="5400000">
              <a:off x="4434655" y="2108886"/>
              <a:ext cx="1360912" cy="1271600"/>
            </a:xfrm>
            <a:custGeom>
              <a:avLst/>
              <a:gdLst>
                <a:gd name="connsiteX0" fmla="*/ 1360421 w 1360420"/>
                <a:gd name="connsiteY0" fmla="*/ 419984 h 1271140"/>
                <a:gd name="connsiteX1" fmla="*/ 355848 w 1360420"/>
                <a:gd name="connsiteY1" fmla="*/ 1271141 h 1271140"/>
                <a:gd name="connsiteX2" fmla="*/ 0 w 1360420"/>
                <a:gd name="connsiteY2" fmla="*/ 851156 h 1271140"/>
                <a:gd name="connsiteX3" fmla="*/ 1004572 w 1360420"/>
                <a:gd name="connsiteY3" fmla="*/ 0 h 1271140"/>
                <a:gd name="connsiteX4" fmla="*/ 1182580 w 1360420"/>
                <a:gd name="connsiteY4" fmla="*/ 210103 h 1271140"/>
                <a:gd name="connsiteX5" fmla="*/ 1360421 w 1360420"/>
                <a:gd name="connsiteY5" fmla="*/ 419984 h 127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0420" h="1271140">
                  <a:moveTo>
                    <a:pt x="1360421" y="419984"/>
                  </a:moveTo>
                  <a:lnTo>
                    <a:pt x="355848" y="1271141"/>
                  </a:lnTo>
                  <a:lnTo>
                    <a:pt x="0" y="851156"/>
                  </a:lnTo>
                  <a:lnTo>
                    <a:pt x="1004572" y="0"/>
                  </a:lnTo>
                  <a:lnTo>
                    <a:pt x="1182580" y="210103"/>
                  </a:lnTo>
                  <a:lnTo>
                    <a:pt x="1360421" y="419984"/>
                  </a:lnTo>
                  <a:close/>
                </a:path>
              </a:pathLst>
            </a:custGeom>
            <a:solidFill>
              <a:srgbClr val="06A491"/>
            </a:soli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sp>
          <p:nvSpPr>
            <p:cNvPr id="32" name="Freeform: Shape 31">
              <a:extLst>
                <a:ext uri="{FF2B5EF4-FFF2-40B4-BE49-F238E27FC236}">
                  <a16:creationId xmlns:a16="http://schemas.microsoft.com/office/drawing/2014/main" id="{4E926A42-14A7-3B11-62ED-CCE109D7DF7E}"/>
                </a:ext>
              </a:extLst>
            </p:cNvPr>
            <p:cNvSpPr/>
            <p:nvPr/>
          </p:nvSpPr>
          <p:spPr>
            <a:xfrm rot="2700000">
              <a:off x="4332849" y="1638300"/>
              <a:ext cx="1000559" cy="1000559"/>
            </a:xfrm>
            <a:custGeom>
              <a:avLst/>
              <a:gdLst>
                <a:gd name="connsiteX0" fmla="*/ 999865 w 1000197"/>
                <a:gd name="connsiteY0" fmla="*/ 499371 h 1000197"/>
                <a:gd name="connsiteX1" fmla="*/ 499767 w 1000197"/>
                <a:gd name="connsiteY1" fmla="*/ 999470 h 1000197"/>
                <a:gd name="connsiteX2" fmla="*/ -332 w 1000197"/>
                <a:gd name="connsiteY2" fmla="*/ 499371 h 1000197"/>
                <a:gd name="connsiteX3" fmla="*/ 499767 w 1000197"/>
                <a:gd name="connsiteY3" fmla="*/ -728 h 1000197"/>
                <a:gd name="connsiteX4" fmla="*/ 999865 w 1000197"/>
                <a:gd name="connsiteY4" fmla="*/ 499371 h 100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97" h="1000197">
                  <a:moveTo>
                    <a:pt x="999865" y="499371"/>
                  </a:moveTo>
                  <a:cubicBezTo>
                    <a:pt x="999865" y="775568"/>
                    <a:pt x="775963" y="999470"/>
                    <a:pt x="499767" y="999470"/>
                  </a:cubicBezTo>
                  <a:cubicBezTo>
                    <a:pt x="223570" y="999470"/>
                    <a:pt x="-332" y="775568"/>
                    <a:pt x="-332" y="499371"/>
                  </a:cubicBezTo>
                  <a:cubicBezTo>
                    <a:pt x="-332" y="223174"/>
                    <a:pt x="223570" y="-728"/>
                    <a:pt x="499767" y="-728"/>
                  </a:cubicBezTo>
                  <a:cubicBezTo>
                    <a:pt x="775963" y="-728"/>
                    <a:pt x="999865" y="223174"/>
                    <a:pt x="999865" y="499371"/>
                  </a:cubicBezTo>
                  <a:close/>
                </a:path>
              </a:pathLst>
            </a:custGeom>
            <a:solidFill>
              <a:srgbClr val="06A491"/>
            </a:soli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sp>
          <p:nvSpPr>
            <p:cNvPr id="33" name="Freeform: Shape 32">
              <a:extLst>
                <a:ext uri="{FF2B5EF4-FFF2-40B4-BE49-F238E27FC236}">
                  <a16:creationId xmlns:a16="http://schemas.microsoft.com/office/drawing/2014/main" id="{47F46723-E915-0DB2-9902-E2ABA91CBD7E}"/>
                </a:ext>
              </a:extLst>
            </p:cNvPr>
            <p:cNvSpPr/>
            <p:nvPr/>
          </p:nvSpPr>
          <p:spPr>
            <a:xfrm rot="5400000">
              <a:off x="4422396" y="2072621"/>
              <a:ext cx="865811" cy="751953"/>
            </a:xfrm>
            <a:custGeom>
              <a:avLst/>
              <a:gdLst>
                <a:gd name="connsiteX0" fmla="*/ 854953 w 865498"/>
                <a:gd name="connsiteY0" fmla="*/ -689 h 751681"/>
                <a:gd name="connsiteX1" fmla="*/ 654654 w 865498"/>
                <a:gd name="connsiteY1" fmla="*/ 15927 h 751681"/>
                <a:gd name="connsiteX2" fmla="*/ 646102 w 865498"/>
                <a:gd name="connsiteY2" fmla="*/ 26029 h 751681"/>
                <a:gd name="connsiteX3" fmla="*/ 648257 w 865498"/>
                <a:gd name="connsiteY3" fmla="*/ 31268 h 751681"/>
                <a:gd name="connsiteX4" fmla="*/ 679549 w 865498"/>
                <a:gd name="connsiteY4" fmla="*/ 68515 h 751681"/>
                <a:gd name="connsiteX5" fmla="*/ 678414 w 865498"/>
                <a:gd name="connsiteY5" fmla="*/ 81669 h 751681"/>
                <a:gd name="connsiteX6" fmla="*/ 2966 w 865498"/>
                <a:gd name="connsiteY6" fmla="*/ 653879 h 751681"/>
                <a:gd name="connsiteX7" fmla="*/ 1887 w 865498"/>
                <a:gd name="connsiteY7" fmla="*/ 667060 h 751681"/>
                <a:gd name="connsiteX8" fmla="*/ 70176 w 865498"/>
                <a:gd name="connsiteY8" fmla="*/ 747645 h 751681"/>
                <a:gd name="connsiteX9" fmla="*/ 83358 w 865498"/>
                <a:gd name="connsiteY9" fmla="*/ 748753 h 751681"/>
                <a:gd name="connsiteX10" fmla="*/ 758390 w 865498"/>
                <a:gd name="connsiteY10" fmla="*/ 176792 h 751681"/>
                <a:gd name="connsiteX11" fmla="*/ 771544 w 865498"/>
                <a:gd name="connsiteY11" fmla="*/ 177872 h 751681"/>
                <a:gd name="connsiteX12" fmla="*/ 771599 w 865498"/>
                <a:gd name="connsiteY12" fmla="*/ 177928 h 751681"/>
                <a:gd name="connsiteX13" fmla="*/ 802338 w 865498"/>
                <a:gd name="connsiteY13" fmla="*/ 214427 h 751681"/>
                <a:gd name="connsiteX14" fmla="*/ 815483 w 865498"/>
                <a:gd name="connsiteY14" fmla="*/ 215589 h 751681"/>
                <a:gd name="connsiteX15" fmla="*/ 818593 w 865498"/>
                <a:gd name="connsiteY15" fmla="*/ 210522 h 751681"/>
                <a:gd name="connsiteX16" fmla="*/ 864923 w 865498"/>
                <a:gd name="connsiteY16" fmla="*/ 10748 h 751681"/>
                <a:gd name="connsiteX17" fmla="*/ 857919 w 865498"/>
                <a:gd name="connsiteY17" fmla="*/ -487 h 751681"/>
                <a:gd name="connsiteX18" fmla="*/ 854953 w 865498"/>
                <a:gd name="connsiteY18" fmla="*/ -689 h 7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5498" h="751681">
                  <a:moveTo>
                    <a:pt x="854953" y="-689"/>
                  </a:moveTo>
                  <a:lnTo>
                    <a:pt x="654654" y="15927"/>
                  </a:lnTo>
                  <a:cubicBezTo>
                    <a:pt x="649503" y="16356"/>
                    <a:pt x="645673" y="20878"/>
                    <a:pt x="646102" y="26029"/>
                  </a:cubicBezTo>
                  <a:cubicBezTo>
                    <a:pt x="646263" y="27956"/>
                    <a:pt x="647013" y="29787"/>
                    <a:pt x="648257" y="31268"/>
                  </a:cubicBezTo>
                  <a:lnTo>
                    <a:pt x="679549" y="68515"/>
                  </a:lnTo>
                  <a:cubicBezTo>
                    <a:pt x="682853" y="72475"/>
                    <a:pt x="682346" y="78346"/>
                    <a:pt x="678414" y="81669"/>
                  </a:cubicBezTo>
                  <a:lnTo>
                    <a:pt x="2966" y="653879"/>
                  </a:lnTo>
                  <a:cubicBezTo>
                    <a:pt x="-969" y="657229"/>
                    <a:pt x="-1450" y="663128"/>
                    <a:pt x="1887" y="667060"/>
                  </a:cubicBezTo>
                  <a:lnTo>
                    <a:pt x="70176" y="747645"/>
                  </a:lnTo>
                  <a:cubicBezTo>
                    <a:pt x="73513" y="751578"/>
                    <a:pt x="79412" y="752076"/>
                    <a:pt x="83358" y="748753"/>
                  </a:cubicBezTo>
                  <a:lnTo>
                    <a:pt x="758390" y="176792"/>
                  </a:lnTo>
                  <a:cubicBezTo>
                    <a:pt x="762316" y="173469"/>
                    <a:pt x="768207" y="173940"/>
                    <a:pt x="771544" y="177872"/>
                  </a:cubicBezTo>
                  <a:cubicBezTo>
                    <a:pt x="771563" y="177872"/>
                    <a:pt x="771580" y="177900"/>
                    <a:pt x="771599" y="177928"/>
                  </a:cubicBezTo>
                  <a:lnTo>
                    <a:pt x="802338" y="214427"/>
                  </a:lnTo>
                  <a:cubicBezTo>
                    <a:pt x="805644" y="218386"/>
                    <a:pt x="811529" y="218913"/>
                    <a:pt x="815483" y="215589"/>
                  </a:cubicBezTo>
                  <a:cubicBezTo>
                    <a:pt x="817045" y="214288"/>
                    <a:pt x="818139" y="212516"/>
                    <a:pt x="818593" y="210522"/>
                  </a:cubicBezTo>
                  <a:lnTo>
                    <a:pt x="864923" y="10748"/>
                  </a:lnTo>
                  <a:cubicBezTo>
                    <a:pt x="866091" y="5714"/>
                    <a:pt x="862956" y="682"/>
                    <a:pt x="857919" y="-487"/>
                  </a:cubicBezTo>
                  <a:cubicBezTo>
                    <a:pt x="856950" y="-711"/>
                    <a:pt x="855948" y="-780"/>
                    <a:pt x="854953" y="-689"/>
                  </a:cubicBezTo>
                  <a:close/>
                </a:path>
              </a:pathLst>
            </a:custGeom>
            <a:gradFill>
              <a:gsLst>
                <a:gs pos="49000">
                  <a:schemeClr val="bg1">
                    <a:alpha val="0"/>
                  </a:schemeClr>
                </a:gs>
                <a:gs pos="100000">
                  <a:schemeClr val="bg1">
                    <a:alpha val="49000"/>
                  </a:schemeClr>
                </a:gs>
              </a:gsLst>
              <a:lin ang="21594000" scaled="0"/>
            </a:gra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sp>
          <p:nvSpPr>
            <p:cNvPr id="34" name="Freeform: Shape 33">
              <a:extLst>
                <a:ext uri="{FF2B5EF4-FFF2-40B4-BE49-F238E27FC236}">
                  <a16:creationId xmlns:a16="http://schemas.microsoft.com/office/drawing/2014/main" id="{A56792A5-40E0-C0EF-A67F-37F6350225AE}"/>
                </a:ext>
              </a:extLst>
            </p:cNvPr>
            <p:cNvSpPr/>
            <p:nvPr/>
          </p:nvSpPr>
          <p:spPr>
            <a:xfrm>
              <a:off x="4381578" y="1687029"/>
              <a:ext cx="903102" cy="903102"/>
            </a:xfrm>
            <a:custGeom>
              <a:avLst/>
              <a:gdLst>
                <a:gd name="connsiteX0" fmla="*/ 902443 w 902775"/>
                <a:gd name="connsiteY0" fmla="*/ 450660 h 902775"/>
                <a:gd name="connsiteX1" fmla="*/ 451056 w 902775"/>
                <a:gd name="connsiteY1" fmla="*/ 902047 h 902775"/>
                <a:gd name="connsiteX2" fmla="*/ -332 w 902775"/>
                <a:gd name="connsiteY2" fmla="*/ 450660 h 902775"/>
                <a:gd name="connsiteX3" fmla="*/ 451056 w 902775"/>
                <a:gd name="connsiteY3" fmla="*/ -728 h 902775"/>
                <a:gd name="connsiteX4" fmla="*/ 902443 w 902775"/>
                <a:gd name="connsiteY4" fmla="*/ 450660 h 90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775" h="902775">
                  <a:moveTo>
                    <a:pt x="902443" y="450660"/>
                  </a:moveTo>
                  <a:cubicBezTo>
                    <a:pt x="902443" y="699954"/>
                    <a:pt x="700350" y="902047"/>
                    <a:pt x="451056" y="902047"/>
                  </a:cubicBezTo>
                  <a:cubicBezTo>
                    <a:pt x="201761" y="902047"/>
                    <a:pt x="-332" y="699954"/>
                    <a:pt x="-332" y="450660"/>
                  </a:cubicBezTo>
                  <a:cubicBezTo>
                    <a:pt x="-332" y="201365"/>
                    <a:pt x="201761" y="-728"/>
                    <a:pt x="451056" y="-728"/>
                  </a:cubicBezTo>
                  <a:cubicBezTo>
                    <a:pt x="700350" y="-728"/>
                    <a:pt x="902443" y="201365"/>
                    <a:pt x="902443" y="450660"/>
                  </a:cubicBezTo>
                  <a:close/>
                </a:path>
              </a:pathLst>
            </a:custGeom>
            <a:solidFill>
              <a:schemeClr val="bg1"/>
            </a:solidFill>
            <a:ln w="6350">
              <a:solidFill>
                <a:srgbClr val="FFFFFF"/>
              </a:solidFill>
              <a:miter/>
            </a:ln>
            <a:effectLst>
              <a:outerShdw blurRad="342900" dist="266700" dir="8100000" algn="tr" rotWithShape="0">
                <a:prstClr val="black">
                  <a:alpha val="40000"/>
                </a:prstClr>
              </a:out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a:ln>
                    <a:noFill/>
                  </a:ln>
                  <a:solidFill>
                    <a:srgbClr val="07A591"/>
                  </a:solidFill>
                  <a:effectLst/>
                  <a:uLnTx/>
                  <a:uFillTx/>
                  <a:latin typeface="Verdana" panose="020B0604030504040204" pitchFamily="34" charset="0"/>
                  <a:ea typeface="Verdana" panose="020B0604030504040204" pitchFamily="34" charset="0"/>
                  <a:cs typeface="+mn-cs"/>
                </a:rPr>
                <a:t>1</a:t>
              </a:r>
            </a:p>
          </p:txBody>
        </p:sp>
        <p:sp>
          <p:nvSpPr>
            <p:cNvPr id="35" name="Freeform: Shape 34">
              <a:extLst>
                <a:ext uri="{FF2B5EF4-FFF2-40B4-BE49-F238E27FC236}">
                  <a16:creationId xmlns:a16="http://schemas.microsoft.com/office/drawing/2014/main" id="{B8D2B11B-DC58-1F2D-49C2-D981C20DA6A7}"/>
                </a:ext>
              </a:extLst>
            </p:cNvPr>
            <p:cNvSpPr/>
            <p:nvPr/>
          </p:nvSpPr>
          <p:spPr>
            <a:xfrm>
              <a:off x="4960019" y="2915542"/>
              <a:ext cx="903102" cy="903102"/>
            </a:xfrm>
            <a:custGeom>
              <a:avLst/>
              <a:gdLst>
                <a:gd name="connsiteX0" fmla="*/ 902443 w 902775"/>
                <a:gd name="connsiteY0" fmla="*/ 450660 h 902775"/>
                <a:gd name="connsiteX1" fmla="*/ 451056 w 902775"/>
                <a:gd name="connsiteY1" fmla="*/ 902048 h 902775"/>
                <a:gd name="connsiteX2" fmla="*/ -332 w 902775"/>
                <a:gd name="connsiteY2" fmla="*/ 450660 h 902775"/>
                <a:gd name="connsiteX3" fmla="*/ 451056 w 902775"/>
                <a:gd name="connsiteY3" fmla="*/ -728 h 902775"/>
                <a:gd name="connsiteX4" fmla="*/ 902443 w 902775"/>
                <a:gd name="connsiteY4" fmla="*/ 450660 h 90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775" h="902775">
                  <a:moveTo>
                    <a:pt x="902443" y="450660"/>
                  </a:moveTo>
                  <a:cubicBezTo>
                    <a:pt x="902443" y="699954"/>
                    <a:pt x="700350" y="902048"/>
                    <a:pt x="451056" y="902048"/>
                  </a:cubicBezTo>
                  <a:cubicBezTo>
                    <a:pt x="201761" y="902048"/>
                    <a:pt x="-332" y="699954"/>
                    <a:pt x="-332" y="450660"/>
                  </a:cubicBezTo>
                  <a:cubicBezTo>
                    <a:pt x="-332" y="201365"/>
                    <a:pt x="201761" y="-728"/>
                    <a:pt x="451056" y="-728"/>
                  </a:cubicBezTo>
                  <a:cubicBezTo>
                    <a:pt x="700350" y="-728"/>
                    <a:pt x="902443" y="201365"/>
                    <a:pt x="902443" y="450660"/>
                  </a:cubicBezTo>
                  <a:close/>
                </a:path>
              </a:pathLst>
            </a:custGeom>
            <a:solidFill>
              <a:schemeClr val="bg1"/>
            </a:solidFill>
            <a:ln w="6350">
              <a:solidFill>
                <a:srgbClr val="FFFFFF"/>
              </a:solidFill>
              <a:miter/>
            </a:ln>
            <a:effectLst>
              <a:outerShdw blurRad="342900" dist="266700" dir="8100000" algn="tr" rotWithShape="0">
                <a:prstClr val="black">
                  <a:alpha val="40000"/>
                </a:prstClr>
              </a:out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a:ln>
                    <a:noFill/>
                  </a:ln>
                  <a:solidFill>
                    <a:srgbClr val="0B003C">
                      <a:lumMod val="90000"/>
                      <a:lumOff val="10000"/>
                    </a:srgbClr>
                  </a:solidFill>
                  <a:effectLst/>
                  <a:uLnTx/>
                  <a:uFillTx/>
                  <a:latin typeface="Verdana" panose="020B0604030504040204" pitchFamily="34" charset="0"/>
                  <a:ea typeface="Verdana" panose="020B0604030504040204" pitchFamily="34" charset="0"/>
                  <a:cs typeface="+mn-cs"/>
                </a:rPr>
                <a:t>2</a:t>
              </a:r>
            </a:p>
          </p:txBody>
        </p:sp>
        <p:sp>
          <p:nvSpPr>
            <p:cNvPr id="36" name="Freeform: Shape 35">
              <a:extLst>
                <a:ext uri="{FF2B5EF4-FFF2-40B4-BE49-F238E27FC236}">
                  <a16:creationId xmlns:a16="http://schemas.microsoft.com/office/drawing/2014/main" id="{F906FFD9-329B-45C2-BDEC-691F9E55595A}"/>
                </a:ext>
              </a:extLst>
            </p:cNvPr>
            <p:cNvSpPr/>
            <p:nvPr/>
          </p:nvSpPr>
          <p:spPr>
            <a:xfrm>
              <a:off x="4381575" y="4143905"/>
              <a:ext cx="903102" cy="903102"/>
            </a:xfrm>
            <a:custGeom>
              <a:avLst/>
              <a:gdLst>
                <a:gd name="connsiteX0" fmla="*/ 902443 w 902775"/>
                <a:gd name="connsiteY0" fmla="*/ 450660 h 902775"/>
                <a:gd name="connsiteX1" fmla="*/ 451056 w 902775"/>
                <a:gd name="connsiteY1" fmla="*/ 902047 h 902775"/>
                <a:gd name="connsiteX2" fmla="*/ -332 w 902775"/>
                <a:gd name="connsiteY2" fmla="*/ 450660 h 902775"/>
                <a:gd name="connsiteX3" fmla="*/ 451056 w 902775"/>
                <a:gd name="connsiteY3" fmla="*/ -728 h 902775"/>
                <a:gd name="connsiteX4" fmla="*/ 902443 w 902775"/>
                <a:gd name="connsiteY4" fmla="*/ 450660 h 90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775" h="902775">
                  <a:moveTo>
                    <a:pt x="902443" y="450660"/>
                  </a:moveTo>
                  <a:cubicBezTo>
                    <a:pt x="902443" y="699954"/>
                    <a:pt x="700350" y="902047"/>
                    <a:pt x="451056" y="902047"/>
                  </a:cubicBezTo>
                  <a:cubicBezTo>
                    <a:pt x="201761" y="902047"/>
                    <a:pt x="-332" y="699954"/>
                    <a:pt x="-332" y="450660"/>
                  </a:cubicBezTo>
                  <a:cubicBezTo>
                    <a:pt x="-332" y="201365"/>
                    <a:pt x="201761" y="-728"/>
                    <a:pt x="451056" y="-728"/>
                  </a:cubicBezTo>
                  <a:cubicBezTo>
                    <a:pt x="700350" y="-728"/>
                    <a:pt x="902443" y="201365"/>
                    <a:pt x="902443" y="450660"/>
                  </a:cubicBezTo>
                  <a:close/>
                </a:path>
              </a:pathLst>
            </a:custGeom>
            <a:solidFill>
              <a:schemeClr val="bg1"/>
            </a:solidFill>
            <a:ln w="6350">
              <a:solidFill>
                <a:srgbClr val="FFFFFF"/>
              </a:solidFill>
              <a:miter/>
            </a:ln>
            <a:effectLst>
              <a:outerShdw blurRad="342900" dist="266700" dir="8100000" algn="tr" rotWithShape="0">
                <a:prstClr val="black">
                  <a:alpha val="40000"/>
                </a:prstClr>
              </a:out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a:ln>
                    <a:noFill/>
                  </a:ln>
                  <a:solidFill>
                    <a:srgbClr val="07A591"/>
                  </a:solidFill>
                  <a:effectLst/>
                  <a:uLnTx/>
                  <a:uFillTx/>
                  <a:latin typeface="Verdana" panose="020B0604030504040204" pitchFamily="34" charset="0"/>
                  <a:ea typeface="Verdana" panose="020B0604030504040204" pitchFamily="34" charset="0"/>
                  <a:cs typeface="+mn-cs"/>
                </a:rPr>
                <a:t>3</a:t>
              </a:r>
            </a:p>
          </p:txBody>
        </p:sp>
        <p:sp>
          <p:nvSpPr>
            <p:cNvPr id="37" name="Freeform: Shape 36">
              <a:extLst>
                <a:ext uri="{FF2B5EF4-FFF2-40B4-BE49-F238E27FC236}">
                  <a16:creationId xmlns:a16="http://schemas.microsoft.com/office/drawing/2014/main" id="{F2E813FA-0EEE-E2A1-3442-DD9B71B28162}"/>
                </a:ext>
              </a:extLst>
            </p:cNvPr>
            <p:cNvSpPr/>
            <p:nvPr/>
          </p:nvSpPr>
          <p:spPr>
            <a:xfrm>
              <a:off x="4959997" y="5372399"/>
              <a:ext cx="903102" cy="903102"/>
            </a:xfrm>
            <a:custGeom>
              <a:avLst/>
              <a:gdLst>
                <a:gd name="connsiteX0" fmla="*/ 902443 w 902775"/>
                <a:gd name="connsiteY0" fmla="*/ 450660 h 902775"/>
                <a:gd name="connsiteX1" fmla="*/ 451056 w 902775"/>
                <a:gd name="connsiteY1" fmla="*/ 902048 h 902775"/>
                <a:gd name="connsiteX2" fmla="*/ -332 w 902775"/>
                <a:gd name="connsiteY2" fmla="*/ 450660 h 902775"/>
                <a:gd name="connsiteX3" fmla="*/ 451056 w 902775"/>
                <a:gd name="connsiteY3" fmla="*/ -728 h 902775"/>
                <a:gd name="connsiteX4" fmla="*/ 902443 w 902775"/>
                <a:gd name="connsiteY4" fmla="*/ 450660 h 90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775" h="902775">
                  <a:moveTo>
                    <a:pt x="902443" y="450660"/>
                  </a:moveTo>
                  <a:cubicBezTo>
                    <a:pt x="902443" y="699954"/>
                    <a:pt x="700350" y="902048"/>
                    <a:pt x="451056" y="902048"/>
                  </a:cubicBezTo>
                  <a:cubicBezTo>
                    <a:pt x="201761" y="902048"/>
                    <a:pt x="-332" y="699954"/>
                    <a:pt x="-332" y="450660"/>
                  </a:cubicBezTo>
                  <a:cubicBezTo>
                    <a:pt x="-332" y="201365"/>
                    <a:pt x="201761" y="-728"/>
                    <a:pt x="451056" y="-728"/>
                  </a:cubicBezTo>
                  <a:cubicBezTo>
                    <a:pt x="700350" y="-728"/>
                    <a:pt x="902443" y="201365"/>
                    <a:pt x="902443" y="450660"/>
                  </a:cubicBezTo>
                  <a:close/>
                </a:path>
              </a:pathLst>
            </a:custGeom>
            <a:solidFill>
              <a:schemeClr val="bg1"/>
            </a:solidFill>
            <a:ln w="6350">
              <a:solidFill>
                <a:srgbClr val="FFFFFF"/>
              </a:solidFill>
              <a:miter/>
            </a:ln>
            <a:effectLst>
              <a:outerShdw blurRad="342900" dist="266700" dir="8100000" algn="tr" rotWithShape="0">
                <a:prstClr val="black">
                  <a:alpha val="40000"/>
                </a:prstClr>
              </a:out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a:ln>
                    <a:noFill/>
                  </a:ln>
                  <a:solidFill>
                    <a:srgbClr val="0B003C">
                      <a:lumMod val="90000"/>
                      <a:lumOff val="10000"/>
                    </a:srgbClr>
                  </a:solidFill>
                  <a:effectLst/>
                  <a:uLnTx/>
                  <a:uFillTx/>
                  <a:latin typeface="Verdana" panose="020B0604030504040204" pitchFamily="34" charset="0"/>
                  <a:ea typeface="Verdana" panose="020B0604030504040204" pitchFamily="34" charset="0"/>
                  <a:cs typeface="+mn-cs"/>
                </a:rPr>
                <a:t>4</a:t>
              </a:r>
            </a:p>
          </p:txBody>
        </p:sp>
        <p:sp>
          <p:nvSpPr>
            <p:cNvPr id="38" name="Freeform: Shape 37">
              <a:extLst>
                <a:ext uri="{FF2B5EF4-FFF2-40B4-BE49-F238E27FC236}">
                  <a16:creationId xmlns:a16="http://schemas.microsoft.com/office/drawing/2014/main" id="{A5FA0904-ED50-11C5-6C3F-A1EDB9268101}"/>
                </a:ext>
              </a:extLst>
            </p:cNvPr>
            <p:cNvSpPr/>
            <p:nvPr/>
          </p:nvSpPr>
          <p:spPr>
            <a:xfrm rot="5400000">
              <a:off x="4452245" y="1757647"/>
              <a:ext cx="761819" cy="761818"/>
            </a:xfrm>
            <a:custGeom>
              <a:avLst/>
              <a:gdLst>
                <a:gd name="connsiteX0" fmla="*/ 380467 w 761543"/>
                <a:gd name="connsiteY0" fmla="*/ 38069 h 761543"/>
                <a:gd name="connsiteX1" fmla="*/ 722389 w 761543"/>
                <a:gd name="connsiteY1" fmla="*/ 380099 h 761543"/>
                <a:gd name="connsiteX2" fmla="*/ 380362 w 761543"/>
                <a:gd name="connsiteY2" fmla="*/ 722018 h 761543"/>
                <a:gd name="connsiteX3" fmla="*/ 38440 w 761543"/>
                <a:gd name="connsiteY3" fmla="*/ 379989 h 761543"/>
                <a:gd name="connsiteX4" fmla="*/ 138629 w 761543"/>
                <a:gd name="connsiteY4" fmla="*/ 138205 h 761543"/>
                <a:gd name="connsiteX5" fmla="*/ 380467 w 761543"/>
                <a:gd name="connsiteY5" fmla="*/ 38042 h 761543"/>
                <a:gd name="connsiteX6" fmla="*/ 380467 w 761543"/>
                <a:gd name="connsiteY6" fmla="*/ -728 h 761543"/>
                <a:gd name="connsiteX7" fmla="*/ -332 w 761543"/>
                <a:gd name="connsiteY7" fmla="*/ 380016 h 761543"/>
                <a:gd name="connsiteX8" fmla="*/ 380412 w 761543"/>
                <a:gd name="connsiteY8" fmla="*/ 760815 h 761543"/>
                <a:gd name="connsiteX9" fmla="*/ 761211 w 761543"/>
                <a:gd name="connsiteY9" fmla="*/ 380071 h 761543"/>
                <a:gd name="connsiteX10" fmla="*/ 380440 w 761543"/>
                <a:gd name="connsiteY10" fmla="*/ -700 h 76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43" h="761543">
                  <a:moveTo>
                    <a:pt x="380467" y="38069"/>
                  </a:moveTo>
                  <a:cubicBezTo>
                    <a:pt x="569336" y="38097"/>
                    <a:pt x="722420" y="191236"/>
                    <a:pt x="722389" y="380099"/>
                  </a:cubicBezTo>
                  <a:cubicBezTo>
                    <a:pt x="722362" y="568962"/>
                    <a:pt x="569230" y="722046"/>
                    <a:pt x="380362" y="722018"/>
                  </a:cubicBezTo>
                  <a:cubicBezTo>
                    <a:pt x="191497" y="721991"/>
                    <a:pt x="38413" y="568851"/>
                    <a:pt x="38440" y="379989"/>
                  </a:cubicBezTo>
                  <a:cubicBezTo>
                    <a:pt x="38454" y="289296"/>
                    <a:pt x="74493" y="202313"/>
                    <a:pt x="138629" y="138205"/>
                  </a:cubicBezTo>
                  <a:cubicBezTo>
                    <a:pt x="202635" y="73876"/>
                    <a:pt x="289714" y="37798"/>
                    <a:pt x="380467" y="38042"/>
                  </a:cubicBezTo>
                  <a:moveTo>
                    <a:pt x="380467" y="-728"/>
                  </a:moveTo>
                  <a:cubicBezTo>
                    <a:pt x="170173" y="-742"/>
                    <a:pt x="-315" y="169719"/>
                    <a:pt x="-332" y="380016"/>
                  </a:cubicBezTo>
                  <a:cubicBezTo>
                    <a:pt x="-349" y="590313"/>
                    <a:pt x="170118" y="760788"/>
                    <a:pt x="380412" y="760815"/>
                  </a:cubicBezTo>
                  <a:cubicBezTo>
                    <a:pt x="590706" y="760843"/>
                    <a:pt x="761195" y="590368"/>
                    <a:pt x="761211" y="380071"/>
                  </a:cubicBezTo>
                  <a:cubicBezTo>
                    <a:pt x="761211" y="169775"/>
                    <a:pt x="590734" y="-700"/>
                    <a:pt x="380440" y="-700"/>
                  </a:cubicBezTo>
                  <a:close/>
                </a:path>
              </a:pathLst>
            </a:custGeom>
            <a:solidFill>
              <a:srgbClr val="06A491"/>
            </a:soli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sp>
          <p:nvSpPr>
            <p:cNvPr id="39" name="Freeform: Shape 38">
              <a:extLst>
                <a:ext uri="{FF2B5EF4-FFF2-40B4-BE49-F238E27FC236}">
                  <a16:creationId xmlns:a16="http://schemas.microsoft.com/office/drawing/2014/main" id="{02798CFF-3CEB-2AD5-FB67-1601995E5EE9}"/>
                </a:ext>
              </a:extLst>
            </p:cNvPr>
            <p:cNvSpPr/>
            <p:nvPr/>
          </p:nvSpPr>
          <p:spPr>
            <a:xfrm rot="5400000">
              <a:off x="5030756" y="2986253"/>
              <a:ext cx="761819" cy="761818"/>
            </a:xfrm>
            <a:custGeom>
              <a:avLst/>
              <a:gdLst>
                <a:gd name="connsiteX0" fmla="*/ 380440 w 761543"/>
                <a:gd name="connsiteY0" fmla="*/ 38042 h 761543"/>
                <a:gd name="connsiteX1" fmla="*/ 722386 w 761543"/>
                <a:gd name="connsiteY1" fmla="*/ 380041 h 761543"/>
                <a:gd name="connsiteX2" fmla="*/ 380390 w 761543"/>
                <a:gd name="connsiteY2" fmla="*/ 721991 h 761543"/>
                <a:gd name="connsiteX3" fmla="*/ 38440 w 761543"/>
                <a:gd name="connsiteY3" fmla="*/ 379991 h 761543"/>
                <a:gd name="connsiteX4" fmla="*/ 138601 w 761543"/>
                <a:gd name="connsiteY4" fmla="*/ 138205 h 761543"/>
                <a:gd name="connsiteX5" fmla="*/ 380440 w 761543"/>
                <a:gd name="connsiteY5" fmla="*/ 38042 h 761543"/>
                <a:gd name="connsiteX6" fmla="*/ 380440 w 761543"/>
                <a:gd name="connsiteY6" fmla="*/ -728 h 761543"/>
                <a:gd name="connsiteX7" fmla="*/ -332 w 761543"/>
                <a:gd name="connsiteY7" fmla="*/ 380044 h 761543"/>
                <a:gd name="connsiteX8" fmla="*/ 380440 w 761543"/>
                <a:gd name="connsiteY8" fmla="*/ 760816 h 761543"/>
                <a:gd name="connsiteX9" fmla="*/ 761211 w 761543"/>
                <a:gd name="connsiteY9" fmla="*/ 380044 h 761543"/>
                <a:gd name="connsiteX10" fmla="*/ 380440 w 761543"/>
                <a:gd name="connsiteY10" fmla="*/ -728 h 76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43" h="761543">
                  <a:moveTo>
                    <a:pt x="380440" y="38042"/>
                  </a:moveTo>
                  <a:cubicBezTo>
                    <a:pt x="569302" y="38055"/>
                    <a:pt x="722414" y="191173"/>
                    <a:pt x="722386" y="380041"/>
                  </a:cubicBezTo>
                  <a:cubicBezTo>
                    <a:pt x="722386" y="568907"/>
                    <a:pt x="569247" y="721991"/>
                    <a:pt x="380390" y="721991"/>
                  </a:cubicBezTo>
                  <a:cubicBezTo>
                    <a:pt x="191524" y="721991"/>
                    <a:pt x="38426" y="568860"/>
                    <a:pt x="38440" y="379991"/>
                  </a:cubicBezTo>
                  <a:cubicBezTo>
                    <a:pt x="38446" y="289304"/>
                    <a:pt x="74476" y="202333"/>
                    <a:pt x="138601" y="138205"/>
                  </a:cubicBezTo>
                  <a:cubicBezTo>
                    <a:pt x="202601" y="73862"/>
                    <a:pt x="289686" y="37792"/>
                    <a:pt x="380440" y="38042"/>
                  </a:cubicBezTo>
                  <a:moveTo>
                    <a:pt x="380440" y="-728"/>
                  </a:moveTo>
                  <a:cubicBezTo>
                    <a:pt x="170146" y="-728"/>
                    <a:pt x="-332" y="169750"/>
                    <a:pt x="-332" y="380044"/>
                  </a:cubicBezTo>
                  <a:cubicBezTo>
                    <a:pt x="-332" y="590338"/>
                    <a:pt x="170146" y="760816"/>
                    <a:pt x="380440" y="760816"/>
                  </a:cubicBezTo>
                  <a:cubicBezTo>
                    <a:pt x="590736" y="760816"/>
                    <a:pt x="761211" y="590338"/>
                    <a:pt x="761211" y="380044"/>
                  </a:cubicBezTo>
                  <a:cubicBezTo>
                    <a:pt x="761211" y="169750"/>
                    <a:pt x="590736" y="-728"/>
                    <a:pt x="380440" y="-728"/>
                  </a:cubicBezTo>
                  <a:close/>
                </a:path>
              </a:pathLst>
            </a:custGeom>
            <a:solidFill>
              <a:srgbClr val="00007E"/>
            </a:soli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sp>
          <p:nvSpPr>
            <p:cNvPr id="40" name="Freeform: Shape 39">
              <a:extLst>
                <a:ext uri="{FF2B5EF4-FFF2-40B4-BE49-F238E27FC236}">
                  <a16:creationId xmlns:a16="http://schemas.microsoft.com/office/drawing/2014/main" id="{B7580BEA-0E5C-75C2-3C09-30177FD9F7DD}"/>
                </a:ext>
              </a:extLst>
            </p:cNvPr>
            <p:cNvSpPr/>
            <p:nvPr/>
          </p:nvSpPr>
          <p:spPr>
            <a:xfrm rot="5400000">
              <a:off x="4452217" y="4214554"/>
              <a:ext cx="761819" cy="761818"/>
            </a:xfrm>
            <a:custGeom>
              <a:avLst/>
              <a:gdLst>
                <a:gd name="connsiteX0" fmla="*/ 380440 w 761543"/>
                <a:gd name="connsiteY0" fmla="*/ 38042 h 761543"/>
                <a:gd name="connsiteX1" fmla="*/ 722386 w 761543"/>
                <a:gd name="connsiteY1" fmla="*/ 380044 h 761543"/>
                <a:gd name="connsiteX2" fmla="*/ 380384 w 761543"/>
                <a:gd name="connsiteY2" fmla="*/ 721990 h 761543"/>
                <a:gd name="connsiteX3" fmla="*/ 38438 w 761543"/>
                <a:gd name="connsiteY3" fmla="*/ 379988 h 761543"/>
                <a:gd name="connsiteX4" fmla="*/ 138601 w 761543"/>
                <a:gd name="connsiteY4" fmla="*/ 138205 h 761543"/>
                <a:gd name="connsiteX5" fmla="*/ 380440 w 761543"/>
                <a:gd name="connsiteY5" fmla="*/ 38042 h 761543"/>
                <a:gd name="connsiteX6" fmla="*/ 380440 w 761543"/>
                <a:gd name="connsiteY6" fmla="*/ -728 h 761543"/>
                <a:gd name="connsiteX7" fmla="*/ -332 w 761543"/>
                <a:gd name="connsiteY7" fmla="*/ 380044 h 761543"/>
                <a:gd name="connsiteX8" fmla="*/ 380440 w 761543"/>
                <a:gd name="connsiteY8" fmla="*/ 760815 h 761543"/>
                <a:gd name="connsiteX9" fmla="*/ 761211 w 761543"/>
                <a:gd name="connsiteY9" fmla="*/ 380044 h 761543"/>
                <a:gd name="connsiteX10" fmla="*/ 380440 w 761543"/>
                <a:gd name="connsiteY10" fmla="*/ -728 h 76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43" h="761543">
                  <a:moveTo>
                    <a:pt x="380440" y="38042"/>
                  </a:moveTo>
                  <a:cubicBezTo>
                    <a:pt x="569302" y="38055"/>
                    <a:pt x="722414" y="191181"/>
                    <a:pt x="722386" y="380044"/>
                  </a:cubicBezTo>
                  <a:cubicBezTo>
                    <a:pt x="722386" y="568907"/>
                    <a:pt x="569247" y="721990"/>
                    <a:pt x="380384" y="721990"/>
                  </a:cubicBezTo>
                  <a:cubicBezTo>
                    <a:pt x="191522" y="721990"/>
                    <a:pt x="38438" y="568851"/>
                    <a:pt x="38438" y="379988"/>
                  </a:cubicBezTo>
                  <a:cubicBezTo>
                    <a:pt x="38438" y="289295"/>
                    <a:pt x="74465" y="202341"/>
                    <a:pt x="138601" y="138205"/>
                  </a:cubicBezTo>
                  <a:cubicBezTo>
                    <a:pt x="202599" y="73848"/>
                    <a:pt x="289691" y="37792"/>
                    <a:pt x="380440" y="38042"/>
                  </a:cubicBezTo>
                  <a:moveTo>
                    <a:pt x="380440" y="-728"/>
                  </a:moveTo>
                  <a:cubicBezTo>
                    <a:pt x="170143" y="-728"/>
                    <a:pt x="-332" y="169747"/>
                    <a:pt x="-332" y="380044"/>
                  </a:cubicBezTo>
                  <a:cubicBezTo>
                    <a:pt x="-332" y="590341"/>
                    <a:pt x="170143" y="760815"/>
                    <a:pt x="380440" y="760815"/>
                  </a:cubicBezTo>
                  <a:cubicBezTo>
                    <a:pt x="590736" y="760815"/>
                    <a:pt x="761211" y="590341"/>
                    <a:pt x="761211" y="380044"/>
                  </a:cubicBezTo>
                  <a:cubicBezTo>
                    <a:pt x="761211" y="169747"/>
                    <a:pt x="590736" y="-728"/>
                    <a:pt x="380440" y="-728"/>
                  </a:cubicBezTo>
                  <a:close/>
                </a:path>
              </a:pathLst>
            </a:custGeom>
            <a:solidFill>
              <a:srgbClr val="06A491"/>
            </a:soli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sp>
          <p:nvSpPr>
            <p:cNvPr id="41" name="Freeform: Shape 40">
              <a:extLst>
                <a:ext uri="{FF2B5EF4-FFF2-40B4-BE49-F238E27FC236}">
                  <a16:creationId xmlns:a16="http://schemas.microsoft.com/office/drawing/2014/main" id="{7CDB846A-7367-A171-4415-9598CBCE9A53}"/>
                </a:ext>
              </a:extLst>
            </p:cNvPr>
            <p:cNvSpPr/>
            <p:nvPr/>
          </p:nvSpPr>
          <p:spPr>
            <a:xfrm rot="5400000">
              <a:off x="5030756" y="5443049"/>
              <a:ext cx="761819" cy="761818"/>
            </a:xfrm>
            <a:custGeom>
              <a:avLst/>
              <a:gdLst>
                <a:gd name="connsiteX0" fmla="*/ 380440 w 761543"/>
                <a:gd name="connsiteY0" fmla="*/ 38042 h 761543"/>
                <a:gd name="connsiteX1" fmla="*/ 722386 w 761543"/>
                <a:gd name="connsiteY1" fmla="*/ 380041 h 761543"/>
                <a:gd name="connsiteX2" fmla="*/ 380384 w 761543"/>
                <a:gd name="connsiteY2" fmla="*/ 721991 h 761543"/>
                <a:gd name="connsiteX3" fmla="*/ 38438 w 761543"/>
                <a:gd name="connsiteY3" fmla="*/ 379991 h 761543"/>
                <a:gd name="connsiteX4" fmla="*/ 138601 w 761543"/>
                <a:gd name="connsiteY4" fmla="*/ 138205 h 761543"/>
                <a:gd name="connsiteX5" fmla="*/ 380440 w 761543"/>
                <a:gd name="connsiteY5" fmla="*/ 38042 h 761543"/>
                <a:gd name="connsiteX6" fmla="*/ 380440 w 761543"/>
                <a:gd name="connsiteY6" fmla="*/ -728 h 761543"/>
                <a:gd name="connsiteX7" fmla="*/ -332 w 761543"/>
                <a:gd name="connsiteY7" fmla="*/ 380044 h 761543"/>
                <a:gd name="connsiteX8" fmla="*/ 380440 w 761543"/>
                <a:gd name="connsiteY8" fmla="*/ 760816 h 761543"/>
                <a:gd name="connsiteX9" fmla="*/ 761211 w 761543"/>
                <a:gd name="connsiteY9" fmla="*/ 380044 h 761543"/>
                <a:gd name="connsiteX10" fmla="*/ 380440 w 761543"/>
                <a:gd name="connsiteY10" fmla="*/ -728 h 76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43" h="761543">
                  <a:moveTo>
                    <a:pt x="380440" y="38042"/>
                  </a:moveTo>
                  <a:cubicBezTo>
                    <a:pt x="569303" y="38055"/>
                    <a:pt x="722414" y="191173"/>
                    <a:pt x="722386" y="380041"/>
                  </a:cubicBezTo>
                  <a:cubicBezTo>
                    <a:pt x="722386" y="568907"/>
                    <a:pt x="569247" y="721991"/>
                    <a:pt x="380384" y="721991"/>
                  </a:cubicBezTo>
                  <a:cubicBezTo>
                    <a:pt x="191522" y="721991"/>
                    <a:pt x="38438" y="568860"/>
                    <a:pt x="38438" y="379991"/>
                  </a:cubicBezTo>
                  <a:cubicBezTo>
                    <a:pt x="38438" y="289304"/>
                    <a:pt x="74465" y="202333"/>
                    <a:pt x="138601" y="138205"/>
                  </a:cubicBezTo>
                  <a:cubicBezTo>
                    <a:pt x="202599" y="73864"/>
                    <a:pt x="289691" y="37798"/>
                    <a:pt x="380440" y="38042"/>
                  </a:cubicBezTo>
                  <a:moveTo>
                    <a:pt x="380440" y="-728"/>
                  </a:moveTo>
                  <a:cubicBezTo>
                    <a:pt x="170143" y="-728"/>
                    <a:pt x="-332" y="169750"/>
                    <a:pt x="-332" y="380044"/>
                  </a:cubicBezTo>
                  <a:cubicBezTo>
                    <a:pt x="-332" y="590338"/>
                    <a:pt x="170143" y="760816"/>
                    <a:pt x="380440" y="760816"/>
                  </a:cubicBezTo>
                  <a:cubicBezTo>
                    <a:pt x="590737" y="760816"/>
                    <a:pt x="761211" y="590338"/>
                    <a:pt x="761211" y="380044"/>
                  </a:cubicBezTo>
                  <a:cubicBezTo>
                    <a:pt x="761211" y="169750"/>
                    <a:pt x="590737" y="-728"/>
                    <a:pt x="380440" y="-728"/>
                  </a:cubicBezTo>
                  <a:close/>
                </a:path>
              </a:pathLst>
            </a:custGeom>
            <a:solidFill>
              <a:srgbClr val="00007E"/>
            </a:solidFill>
            <a:ln w="2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B003C"/>
                </a:solidFill>
                <a:effectLst/>
                <a:uLnTx/>
                <a:uFillTx/>
                <a:latin typeface="Verdana"/>
                <a:ea typeface="+mn-ea"/>
                <a:cs typeface="+mn-cs"/>
              </a:endParaRPr>
            </a:p>
          </p:txBody>
        </p:sp>
      </p:grpSp>
      <p:sp>
        <p:nvSpPr>
          <p:cNvPr id="43" name="TextBox 42">
            <a:extLst>
              <a:ext uri="{FF2B5EF4-FFF2-40B4-BE49-F238E27FC236}">
                <a16:creationId xmlns:a16="http://schemas.microsoft.com/office/drawing/2014/main" id="{858807A2-363B-4C74-591E-BE4F0C8F2C96}"/>
              </a:ext>
            </a:extLst>
          </p:cNvPr>
          <p:cNvSpPr txBox="1"/>
          <p:nvPr/>
        </p:nvSpPr>
        <p:spPr>
          <a:xfrm>
            <a:off x="1526955" y="1287344"/>
            <a:ext cx="10185273" cy="307777"/>
          </a:xfrm>
          <a:prstGeom prst="rect">
            <a:avLst/>
          </a:prstGeom>
          <a:noFill/>
        </p:spPr>
        <p:txBody>
          <a:bodyPr wrap="square">
            <a:spAutoFit/>
          </a:bodyPr>
          <a:lstStyle/>
          <a:p>
            <a:pPr marL="4603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B003C"/>
                </a:solidFill>
                <a:effectLst/>
                <a:uLnTx/>
                <a:uFillTx/>
                <a:latin typeface="Verdana"/>
                <a:ea typeface="+mn-ea"/>
                <a:cs typeface="+mn-cs"/>
              </a:rPr>
              <a:t>SITUATION </a:t>
            </a:r>
          </a:p>
        </p:txBody>
      </p:sp>
      <p:sp>
        <p:nvSpPr>
          <p:cNvPr id="45" name="TextBox 44">
            <a:extLst>
              <a:ext uri="{FF2B5EF4-FFF2-40B4-BE49-F238E27FC236}">
                <a16:creationId xmlns:a16="http://schemas.microsoft.com/office/drawing/2014/main" id="{E896EEA3-6E81-09D6-582D-DF71D532AC00}"/>
              </a:ext>
            </a:extLst>
          </p:cNvPr>
          <p:cNvSpPr txBox="1"/>
          <p:nvPr/>
        </p:nvSpPr>
        <p:spPr>
          <a:xfrm>
            <a:off x="1485443" y="2379781"/>
            <a:ext cx="9799506" cy="307777"/>
          </a:xfrm>
          <a:prstGeom prst="rect">
            <a:avLst/>
          </a:prstGeom>
          <a:noFill/>
        </p:spPr>
        <p:txBody>
          <a:bodyPr wrap="square">
            <a:spAutoFit/>
          </a:bodyPr>
          <a:lstStyle/>
          <a:p>
            <a:pPr marL="4603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80"/>
                </a:solidFill>
                <a:effectLst/>
                <a:uLnTx/>
                <a:uFillTx/>
                <a:latin typeface="Verdana"/>
                <a:ea typeface="+mn-ea"/>
                <a:cs typeface="+mn-cs"/>
              </a:rPr>
              <a:t>CHALLENGE</a:t>
            </a:r>
          </a:p>
        </p:txBody>
      </p:sp>
      <p:cxnSp>
        <p:nvCxnSpPr>
          <p:cNvPr id="46" name="Straight Connector 45">
            <a:extLst>
              <a:ext uri="{FF2B5EF4-FFF2-40B4-BE49-F238E27FC236}">
                <a16:creationId xmlns:a16="http://schemas.microsoft.com/office/drawing/2014/main" id="{8A5334DA-E93C-5C8E-0E74-C7D09791EBD5}"/>
              </a:ext>
            </a:extLst>
          </p:cNvPr>
          <p:cNvCxnSpPr>
            <a:cxnSpLocks/>
          </p:cNvCxnSpPr>
          <p:nvPr/>
        </p:nvCxnSpPr>
        <p:spPr>
          <a:xfrm>
            <a:off x="2054248" y="2310950"/>
            <a:ext cx="50433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A305214-EC28-1015-327D-354C108A6CE1}"/>
              </a:ext>
            </a:extLst>
          </p:cNvPr>
          <p:cNvCxnSpPr>
            <a:cxnSpLocks/>
          </p:cNvCxnSpPr>
          <p:nvPr/>
        </p:nvCxnSpPr>
        <p:spPr>
          <a:xfrm>
            <a:off x="2054248" y="3475345"/>
            <a:ext cx="50433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5D72B4B-8409-BB58-A04B-9530C47D6287}"/>
              </a:ext>
            </a:extLst>
          </p:cNvPr>
          <p:cNvSpPr txBox="1"/>
          <p:nvPr/>
        </p:nvSpPr>
        <p:spPr>
          <a:xfrm>
            <a:off x="1505149" y="3572075"/>
            <a:ext cx="9799505" cy="307777"/>
          </a:xfrm>
          <a:prstGeom prst="rect">
            <a:avLst/>
          </a:prstGeom>
          <a:noFill/>
        </p:spPr>
        <p:txBody>
          <a:bodyPr wrap="square">
            <a:spAutoFit/>
          </a:bodyPr>
          <a:lstStyle/>
          <a:p>
            <a:pPr marL="4603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B003C"/>
                </a:solidFill>
                <a:effectLst/>
                <a:uLnTx/>
                <a:uFillTx/>
                <a:latin typeface="Verdana"/>
                <a:ea typeface="+mn-ea"/>
                <a:cs typeface="+mn-cs"/>
              </a:rPr>
              <a:t>SOLUTION</a:t>
            </a:r>
          </a:p>
        </p:txBody>
      </p:sp>
      <p:sp>
        <p:nvSpPr>
          <p:cNvPr id="53" name="TextBox 52">
            <a:extLst>
              <a:ext uri="{FF2B5EF4-FFF2-40B4-BE49-F238E27FC236}">
                <a16:creationId xmlns:a16="http://schemas.microsoft.com/office/drawing/2014/main" id="{D9856472-6053-D0F5-B81E-45E51837F996}"/>
              </a:ext>
            </a:extLst>
          </p:cNvPr>
          <p:cNvSpPr txBox="1"/>
          <p:nvPr/>
        </p:nvSpPr>
        <p:spPr>
          <a:xfrm>
            <a:off x="1532723" y="4736470"/>
            <a:ext cx="9799504" cy="307777"/>
          </a:xfrm>
          <a:prstGeom prst="rect">
            <a:avLst/>
          </a:prstGeom>
          <a:noFill/>
        </p:spPr>
        <p:txBody>
          <a:bodyPr wrap="square">
            <a:spAutoFit/>
          </a:bodyPr>
          <a:lstStyle/>
          <a:p>
            <a:pPr marL="4603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80"/>
                </a:solidFill>
                <a:effectLst/>
                <a:uLnTx/>
                <a:uFillTx/>
                <a:latin typeface="Verdana"/>
                <a:ea typeface="+mn-ea"/>
                <a:cs typeface="+mn-cs"/>
              </a:rPr>
              <a:t>IMPACT</a:t>
            </a:r>
          </a:p>
        </p:txBody>
      </p:sp>
      <p:cxnSp>
        <p:nvCxnSpPr>
          <p:cNvPr id="54" name="Straight Connector 53">
            <a:extLst>
              <a:ext uri="{FF2B5EF4-FFF2-40B4-BE49-F238E27FC236}">
                <a16:creationId xmlns:a16="http://schemas.microsoft.com/office/drawing/2014/main" id="{23862AF0-A0DA-5DCB-3595-9EC69B1B2949}"/>
              </a:ext>
            </a:extLst>
          </p:cNvPr>
          <p:cNvCxnSpPr>
            <a:cxnSpLocks/>
          </p:cNvCxnSpPr>
          <p:nvPr/>
        </p:nvCxnSpPr>
        <p:spPr>
          <a:xfrm>
            <a:off x="2054248" y="4672290"/>
            <a:ext cx="50433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1AD1407-76FA-65D9-8A13-E67E3FB1E6E0}"/>
              </a:ext>
            </a:extLst>
          </p:cNvPr>
          <p:cNvSpPr txBox="1"/>
          <p:nvPr/>
        </p:nvSpPr>
        <p:spPr>
          <a:xfrm>
            <a:off x="1968221" y="1555209"/>
            <a:ext cx="9671329" cy="738664"/>
          </a:xfrm>
          <a:prstGeom prst="rect">
            <a:avLst/>
          </a:prstGeom>
          <a:noFill/>
        </p:spPr>
        <p:txBody>
          <a:bodyPr wrap="square">
            <a:spAutoFit/>
          </a:bodyPr>
          <a:lstStyle/>
          <a:p>
            <a:r>
              <a:rPr lang="en-US" sz="1400" dirty="0"/>
              <a:t>A major steel producer targets decarbonization of existing assets as part of its global Net Zero 2050 commitment. The client views bioenergy as a key lever to decarbonize steelmaking operations especially considering uncertainties in DRI-hydrogen route. </a:t>
            </a:r>
          </a:p>
        </p:txBody>
      </p:sp>
      <p:sp>
        <p:nvSpPr>
          <p:cNvPr id="7" name="TextBox 6">
            <a:extLst>
              <a:ext uri="{FF2B5EF4-FFF2-40B4-BE49-F238E27FC236}">
                <a16:creationId xmlns:a16="http://schemas.microsoft.com/office/drawing/2014/main" id="{11529ABC-C91B-D817-D65B-D6DCDF8092E0}"/>
              </a:ext>
            </a:extLst>
          </p:cNvPr>
          <p:cNvSpPr txBox="1"/>
          <p:nvPr/>
        </p:nvSpPr>
        <p:spPr>
          <a:xfrm>
            <a:off x="1975295" y="2660321"/>
            <a:ext cx="9907373" cy="523220"/>
          </a:xfrm>
          <a:prstGeom prst="rect">
            <a:avLst/>
          </a:prstGeom>
          <a:noFill/>
        </p:spPr>
        <p:txBody>
          <a:bodyPr wrap="square">
            <a:spAutoFit/>
          </a:bodyPr>
          <a:lstStyle/>
          <a:p>
            <a:r>
              <a:rPr lang="en-US" sz="1400" dirty="0"/>
              <a:t>Evaluating ‘Primary-buy, opportunistic-make’ operating models to establish profitable business cases for biochar, biocoke, pyro oil, and biogas portfolio as an independent P&amp;L.</a:t>
            </a:r>
          </a:p>
        </p:txBody>
      </p:sp>
      <p:sp>
        <p:nvSpPr>
          <p:cNvPr id="9" name="TextBox 8">
            <a:extLst>
              <a:ext uri="{FF2B5EF4-FFF2-40B4-BE49-F238E27FC236}">
                <a16:creationId xmlns:a16="http://schemas.microsoft.com/office/drawing/2014/main" id="{5C1A8101-9F8C-5FA7-14B2-C4771445D9E3}"/>
              </a:ext>
            </a:extLst>
          </p:cNvPr>
          <p:cNvSpPr txBox="1"/>
          <p:nvPr/>
        </p:nvSpPr>
        <p:spPr>
          <a:xfrm>
            <a:off x="1963481" y="3855827"/>
            <a:ext cx="10034668" cy="738664"/>
          </a:xfrm>
          <a:prstGeom prst="rect">
            <a:avLst/>
          </a:prstGeom>
          <a:noFill/>
        </p:spPr>
        <p:txBody>
          <a:bodyPr wrap="square">
            <a:spAutoFit/>
          </a:bodyPr>
          <a:lstStyle/>
          <a:p>
            <a:r>
              <a:rPr lang="en-US" sz="1400" dirty="0"/>
              <a:t>Developed a stage-gate framework to secure biofeedstock and technology, build the business case, and define the GTM strategy. The approach encompassed opportunity analysis, feasibility studies on techno-economics and supply chain, and strategic planning with partner due diligence and adoption roadmap.</a:t>
            </a:r>
          </a:p>
        </p:txBody>
      </p:sp>
      <p:sp>
        <p:nvSpPr>
          <p:cNvPr id="11" name="TextBox 10">
            <a:extLst>
              <a:ext uri="{FF2B5EF4-FFF2-40B4-BE49-F238E27FC236}">
                <a16:creationId xmlns:a16="http://schemas.microsoft.com/office/drawing/2014/main" id="{D4E2A663-8E33-DB66-728A-B4C22E2AC7C3}"/>
              </a:ext>
            </a:extLst>
          </p:cNvPr>
          <p:cNvSpPr txBox="1"/>
          <p:nvPr/>
        </p:nvSpPr>
        <p:spPr>
          <a:xfrm>
            <a:off x="1976816" y="5022120"/>
            <a:ext cx="10113584" cy="954107"/>
          </a:xfrm>
          <a:prstGeom prst="rect">
            <a:avLst/>
          </a:prstGeom>
          <a:noFill/>
        </p:spPr>
        <p:txBody>
          <a:bodyPr wrap="square">
            <a:spAutoFit/>
          </a:bodyPr>
          <a:lstStyle/>
          <a:p>
            <a:r>
              <a:rPr lang="en-US" sz="1400" dirty="0"/>
              <a:t>Proposed suitable bio-feedstocks along with innovative pretreatment and conversion technologies delivering comparable purity, mechanical strength, process yield, and economic scale to coking and pulverized coal. Recommended optimal partners for securing biofeedstock, technology, and offtake of liquid and gaseous side-streams, enabling a profitable mid-term business case for managing the bioenergy portfolio.</a:t>
            </a:r>
          </a:p>
        </p:txBody>
      </p:sp>
    </p:spTree>
    <p:extLst>
      <p:ext uri="{BB962C8B-B14F-4D97-AF65-F5344CB8AC3E}">
        <p14:creationId xmlns:p14="http://schemas.microsoft.com/office/powerpoint/2010/main" val="326541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B3FA8-BE5D-3E46-B92F-FB840341F8B6}"/>
            </a:ext>
          </a:extLst>
        </p:cNvPr>
        <p:cNvGrpSpPr/>
        <p:nvPr/>
      </p:nvGrpSpPr>
      <p:grpSpPr>
        <a:xfrm>
          <a:off x="0" y="0"/>
          <a:ext cx="0" cy="0"/>
          <a:chOff x="0" y="0"/>
          <a:chExt cx="0" cy="0"/>
        </a:xfrm>
      </p:grpSpPr>
      <p:sp>
        <p:nvSpPr>
          <p:cNvPr id="18" name="Oval 17">
            <a:extLst>
              <a:ext uri="{FF2B5EF4-FFF2-40B4-BE49-F238E27FC236}">
                <a16:creationId xmlns:a16="http://schemas.microsoft.com/office/drawing/2014/main" id="{5EC68CF6-577D-D207-77DC-A365EA9EA50E}"/>
              </a:ext>
            </a:extLst>
          </p:cNvPr>
          <p:cNvSpPr/>
          <p:nvPr/>
        </p:nvSpPr>
        <p:spPr>
          <a:xfrm rot="19728526">
            <a:off x="4019611" y="2605062"/>
            <a:ext cx="3355268" cy="335526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rstTxWarp prst="textArchDown">
              <a:avLst>
                <a:gd name="adj" fmla="val 20351135"/>
              </a:avLst>
            </a:prstTxWarp>
          </a:bodyPr>
          <a:lstStyle/>
          <a:p>
            <a:pPr algn="ctr"/>
            <a:endParaRPr lang="en-US" sz="1500" b="1">
              <a:solidFill>
                <a:srgbClr val="FFFFFF"/>
              </a:solidFill>
            </a:endParaRPr>
          </a:p>
        </p:txBody>
      </p:sp>
      <p:sp>
        <p:nvSpPr>
          <p:cNvPr id="4" name="Title 32">
            <a:extLst>
              <a:ext uri="{FF2B5EF4-FFF2-40B4-BE49-F238E27FC236}">
                <a16:creationId xmlns:a16="http://schemas.microsoft.com/office/drawing/2014/main" id="{58F5AED2-4D9C-F2A3-66B2-762BDFE15EE7}"/>
              </a:ext>
            </a:extLst>
          </p:cNvPr>
          <p:cNvSpPr>
            <a:spLocks noGrp="1"/>
          </p:cNvSpPr>
          <p:nvPr>
            <p:ph type="title"/>
          </p:nvPr>
        </p:nvSpPr>
        <p:spPr>
          <a:xfrm>
            <a:off x="533400" y="533400"/>
            <a:ext cx="11106150" cy="546100"/>
          </a:xfrm>
        </p:spPr>
        <p:txBody>
          <a:bodyPr/>
          <a:lstStyle/>
          <a:p>
            <a:r>
              <a:rPr lang="en-US" dirty="0"/>
              <a:t>The solution framework</a:t>
            </a:r>
          </a:p>
        </p:txBody>
      </p:sp>
      <p:graphicFrame>
        <p:nvGraphicFramePr>
          <p:cNvPr id="2" name="Chart 1">
            <a:extLst>
              <a:ext uri="{FF2B5EF4-FFF2-40B4-BE49-F238E27FC236}">
                <a16:creationId xmlns:a16="http://schemas.microsoft.com/office/drawing/2014/main" id="{968D3136-6DC8-14F9-6BA7-D768B72CD7F7}"/>
              </a:ext>
            </a:extLst>
          </p:cNvPr>
          <p:cNvGraphicFramePr/>
          <p:nvPr>
            <p:extLst>
              <p:ext uri="{D42A27DB-BD31-4B8C-83A1-F6EECF244321}">
                <p14:modId xmlns:p14="http://schemas.microsoft.com/office/powerpoint/2010/main" val="439131555"/>
              </p:ext>
            </p:extLst>
          </p:nvPr>
        </p:nvGraphicFramePr>
        <p:xfrm>
          <a:off x="3678274" y="2127869"/>
          <a:ext cx="4719256" cy="314617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CF7FC2AD-0E15-5364-ED53-7D5CE5CFBAD2}"/>
              </a:ext>
            </a:extLst>
          </p:cNvPr>
          <p:cNvSpPr/>
          <p:nvPr/>
        </p:nvSpPr>
        <p:spPr>
          <a:xfrm>
            <a:off x="4422695" y="1984936"/>
            <a:ext cx="3355268" cy="335526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r>
              <a:rPr lang="en-US" sz="1500" b="1">
                <a:solidFill>
                  <a:srgbClr val="FFFFFF"/>
                </a:solidFill>
              </a:rPr>
              <a:t>                           </a:t>
            </a:r>
            <a:r>
              <a:rPr lang="en-US" sz="1500" b="1">
                <a:solidFill>
                  <a:srgbClr val="FFFFFF"/>
                </a:solidFill>
                <a:effectLst>
                  <a:outerShdw blurRad="38100" dist="38100" dir="2700000" algn="tl">
                    <a:srgbClr val="000000">
                      <a:alpha val="43137"/>
                    </a:srgbClr>
                  </a:outerShdw>
                </a:effectLst>
              </a:rPr>
              <a:t>STEP 2</a:t>
            </a:r>
          </a:p>
        </p:txBody>
      </p:sp>
      <p:sp>
        <p:nvSpPr>
          <p:cNvPr id="5" name="Oval 4">
            <a:extLst>
              <a:ext uri="{FF2B5EF4-FFF2-40B4-BE49-F238E27FC236}">
                <a16:creationId xmlns:a16="http://schemas.microsoft.com/office/drawing/2014/main" id="{20514581-B016-FA14-1F26-C1BFB03CF662}"/>
              </a:ext>
            </a:extLst>
          </p:cNvPr>
          <p:cNvSpPr/>
          <p:nvPr/>
        </p:nvSpPr>
        <p:spPr>
          <a:xfrm>
            <a:off x="4422695" y="1957195"/>
            <a:ext cx="3355268" cy="335526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rstTxWarp prst="textArchDown">
              <a:avLst>
                <a:gd name="adj" fmla="val 21572676"/>
              </a:avLst>
            </a:prstTxWarp>
          </a:bodyPr>
          <a:lstStyle/>
          <a:p>
            <a:pPr algn="ctr"/>
            <a:r>
              <a:rPr lang="en-US" sz="1500" b="1">
                <a:solidFill>
                  <a:srgbClr val="FFFFFF"/>
                </a:solidFill>
                <a:effectLst>
                  <a:outerShdw blurRad="38100" dist="38100" dir="2700000" algn="tl">
                    <a:srgbClr val="000000">
                      <a:alpha val="43137"/>
                    </a:srgbClr>
                  </a:outerShdw>
                </a:effectLst>
              </a:rPr>
              <a:t> STEP 3                             </a:t>
            </a:r>
            <a:r>
              <a:rPr lang="en-US" sz="1500" b="1">
                <a:solidFill>
                  <a:srgbClr val="FFFFFF"/>
                </a:solidFill>
              </a:rPr>
              <a:t>           </a:t>
            </a:r>
          </a:p>
        </p:txBody>
      </p:sp>
      <p:sp>
        <p:nvSpPr>
          <p:cNvPr id="6" name="Freeform: Shape 35">
            <a:extLst>
              <a:ext uri="{FF2B5EF4-FFF2-40B4-BE49-F238E27FC236}">
                <a16:creationId xmlns:a16="http://schemas.microsoft.com/office/drawing/2014/main" id="{9C906DDF-8373-B26F-E590-EFE4509F5AB5}"/>
              </a:ext>
            </a:extLst>
          </p:cNvPr>
          <p:cNvSpPr/>
          <p:nvPr/>
        </p:nvSpPr>
        <p:spPr>
          <a:xfrm>
            <a:off x="7610537" y="3479189"/>
            <a:ext cx="4023360" cy="107628"/>
          </a:xfrm>
          <a:custGeom>
            <a:avLst/>
            <a:gdLst>
              <a:gd name="connsiteX0" fmla="*/ 0 w 1719943"/>
              <a:gd name="connsiteY0" fmla="*/ 0 h 0"/>
              <a:gd name="connsiteX1" fmla="*/ 1719943 w 1719943"/>
              <a:gd name="connsiteY1" fmla="*/ 0 h 0"/>
            </a:gdLst>
            <a:ahLst/>
            <a:cxnLst>
              <a:cxn ang="0">
                <a:pos x="connsiteX0" y="connsiteY0"/>
              </a:cxn>
              <a:cxn ang="0">
                <a:pos x="connsiteX1" y="connsiteY1"/>
              </a:cxn>
            </a:cxnLst>
            <a:rect l="l" t="t" r="r" b="b"/>
            <a:pathLst>
              <a:path w="1719943">
                <a:moveTo>
                  <a:pt x="0" y="0"/>
                </a:moveTo>
                <a:lnTo>
                  <a:pt x="1719943" y="0"/>
                </a:lnTo>
              </a:path>
            </a:pathLst>
          </a:custGeom>
          <a:noFill/>
          <a:ln w="19050">
            <a:solidFill>
              <a:schemeClr val="bg1">
                <a:lumMod val="50000"/>
              </a:schemeClr>
            </a:solidFill>
            <a:prstDash val="sysDot"/>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FCFC1D01-903A-31FF-E017-7D93C6198057}"/>
              </a:ext>
            </a:extLst>
          </p:cNvPr>
          <p:cNvSpPr txBox="1"/>
          <p:nvPr/>
        </p:nvSpPr>
        <p:spPr>
          <a:xfrm>
            <a:off x="5137932" y="3231667"/>
            <a:ext cx="1964389" cy="830997"/>
          </a:xfrm>
          <a:prstGeom prst="rect">
            <a:avLst/>
          </a:prstGeom>
          <a:noFill/>
          <a:ln>
            <a:noFill/>
          </a:ln>
        </p:spPr>
        <p:txBody>
          <a:bodyPr wrap="square" rtlCol="0" anchor="ctr">
            <a:spAutoFit/>
          </a:bodyPr>
          <a:lstStyle/>
          <a:p>
            <a:pPr algn="ctr"/>
            <a:r>
              <a:rPr lang="en-US" sz="1600" b="1" dirty="0"/>
              <a:t>Accelerating bioenergy adoption</a:t>
            </a:r>
            <a:endParaRPr lang="en-US" sz="1600" dirty="0"/>
          </a:p>
        </p:txBody>
      </p:sp>
      <p:sp>
        <p:nvSpPr>
          <p:cNvPr id="8" name="Isosceles Triangle 95">
            <a:extLst>
              <a:ext uri="{FF2B5EF4-FFF2-40B4-BE49-F238E27FC236}">
                <a16:creationId xmlns:a16="http://schemas.microsoft.com/office/drawing/2014/main" id="{98D1EB02-1175-7983-C743-BB369F6247FA}"/>
              </a:ext>
            </a:extLst>
          </p:cNvPr>
          <p:cNvSpPr/>
          <p:nvPr/>
        </p:nvSpPr>
        <p:spPr>
          <a:xfrm rot="10380000">
            <a:off x="7013586" y="3504696"/>
            <a:ext cx="573790" cy="173978"/>
          </a:xfrm>
          <a:prstGeom prst="triangle">
            <a:avLst/>
          </a:prstGeom>
          <a:gradFill flip="none" rotWithShape="1">
            <a:gsLst>
              <a:gs pos="50000">
                <a:schemeClr val="bg2">
                  <a:shade val="67500"/>
                  <a:satMod val="115000"/>
                </a:schemeClr>
              </a:gs>
              <a:gs pos="100000">
                <a:schemeClr val="bg2">
                  <a:shade val="100000"/>
                  <a:satMod val="11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Isosceles Triangle 95">
            <a:extLst>
              <a:ext uri="{FF2B5EF4-FFF2-40B4-BE49-F238E27FC236}">
                <a16:creationId xmlns:a16="http://schemas.microsoft.com/office/drawing/2014/main" id="{893FE67B-B43F-61F7-1F65-2284FD8870CF}"/>
              </a:ext>
            </a:extLst>
          </p:cNvPr>
          <p:cNvSpPr/>
          <p:nvPr/>
        </p:nvSpPr>
        <p:spPr>
          <a:xfrm rot="17040000">
            <a:off x="5441269" y="4711724"/>
            <a:ext cx="577032" cy="173978"/>
          </a:xfrm>
          <a:prstGeom prst="triangle">
            <a:avLst/>
          </a:prstGeom>
          <a:gradFill>
            <a:gsLst>
              <a:gs pos="50000">
                <a:schemeClr val="bg2">
                  <a:shade val="67500"/>
                  <a:satMod val="115000"/>
                </a:schemeClr>
              </a:gs>
              <a:gs pos="100000">
                <a:schemeClr val="bg2">
                  <a:shade val="100000"/>
                  <a:satMod val="115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5">
            <a:extLst>
              <a:ext uri="{FF2B5EF4-FFF2-40B4-BE49-F238E27FC236}">
                <a16:creationId xmlns:a16="http://schemas.microsoft.com/office/drawing/2014/main" id="{26535388-DCE8-E1CA-74C4-16A22A3D57A6}"/>
              </a:ext>
            </a:extLst>
          </p:cNvPr>
          <p:cNvSpPr/>
          <p:nvPr/>
        </p:nvSpPr>
        <p:spPr>
          <a:xfrm rot="413390">
            <a:off x="4626146" y="3335962"/>
            <a:ext cx="592027" cy="173978"/>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Speech Bubble: Rectangle with Corners Rounded 10">
            <a:extLst>
              <a:ext uri="{FF2B5EF4-FFF2-40B4-BE49-F238E27FC236}">
                <a16:creationId xmlns:a16="http://schemas.microsoft.com/office/drawing/2014/main" id="{8C2CAAAB-9F9B-AB31-4A31-6903D665CDBE}"/>
              </a:ext>
            </a:extLst>
          </p:cNvPr>
          <p:cNvSpPr/>
          <p:nvPr/>
        </p:nvSpPr>
        <p:spPr>
          <a:xfrm>
            <a:off x="2470560" y="2313443"/>
            <a:ext cx="3207280" cy="860743"/>
          </a:xfrm>
          <a:prstGeom prst="wedgeRoundRectCallout">
            <a:avLst>
              <a:gd name="adj1" fmla="val 26416"/>
              <a:gd name="adj2" fmla="val 63066"/>
              <a:gd name="adj3" fmla="val 16667"/>
            </a:avLst>
          </a:prstGeom>
          <a:solidFill>
            <a:schemeClr val="bg2">
              <a:lumMod val="75000"/>
            </a:schemeClr>
          </a:solidFill>
          <a:ln w="19050">
            <a:noFill/>
            <a:prstDash val="sysDot"/>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2F2F2"/>
                </a:solidFill>
                <a:effectLst/>
                <a:uLnTx/>
                <a:uFillTx/>
                <a:latin typeface="Verdana"/>
                <a:ea typeface="+mn-ea"/>
                <a:cs typeface="+mn-cs"/>
              </a:rPr>
              <a:t>Clearly defined pathway to </a:t>
            </a:r>
            <a:br>
              <a:rPr kumimoji="0" lang="en-US" sz="1200" b="1" i="0" u="none" strike="noStrike" kern="1200" cap="none" spc="0" normalizeH="0" baseline="0" noProof="0" dirty="0">
                <a:ln>
                  <a:noFill/>
                </a:ln>
                <a:solidFill>
                  <a:srgbClr val="F2F2F2"/>
                </a:solidFill>
                <a:effectLst/>
                <a:uLnTx/>
                <a:uFillTx/>
                <a:latin typeface="Verdana"/>
                <a:ea typeface="+mn-ea"/>
                <a:cs typeface="+mn-cs"/>
              </a:rPr>
            </a:br>
            <a:r>
              <a:rPr kumimoji="0" lang="en-US" sz="1200" b="1" i="0" u="none" strike="noStrike" kern="1200" cap="none" spc="0" normalizeH="0" baseline="0" noProof="0" dirty="0">
                <a:ln>
                  <a:noFill/>
                </a:ln>
                <a:solidFill>
                  <a:srgbClr val="F2F2F2"/>
                </a:solidFill>
                <a:effectLst/>
                <a:uLnTx/>
                <a:uFillTx/>
                <a:latin typeface="Verdana"/>
                <a:ea typeface="+mn-ea"/>
                <a:cs typeface="+mn-cs"/>
              </a:rPr>
              <a:t>unlock growth opportunities </a:t>
            </a:r>
            <a:br>
              <a:rPr kumimoji="0" lang="en-US" sz="1200" b="1" i="0" u="none" strike="noStrike" kern="1200" cap="none" spc="0" normalizeH="0" baseline="0" noProof="0" dirty="0">
                <a:ln>
                  <a:noFill/>
                </a:ln>
                <a:solidFill>
                  <a:srgbClr val="F2F2F2"/>
                </a:solidFill>
                <a:effectLst/>
                <a:uLnTx/>
                <a:uFillTx/>
                <a:latin typeface="Verdana"/>
                <a:ea typeface="+mn-ea"/>
                <a:cs typeface="+mn-cs"/>
              </a:rPr>
            </a:br>
            <a:r>
              <a:rPr kumimoji="0" lang="en-US" sz="1200" b="1" i="0" u="none" strike="noStrike" kern="1200" cap="none" spc="0" normalizeH="0" baseline="0" noProof="0" dirty="0">
                <a:ln>
                  <a:noFill/>
                </a:ln>
                <a:solidFill>
                  <a:srgbClr val="F2F2F2"/>
                </a:solidFill>
                <a:effectLst/>
                <a:uLnTx/>
                <a:uFillTx/>
                <a:latin typeface="Verdana"/>
                <a:ea typeface="+mn-ea"/>
                <a:cs typeface="+mn-cs"/>
              </a:rPr>
              <a:t>in all credible supply chain and techno-economic scenarios</a:t>
            </a:r>
          </a:p>
        </p:txBody>
      </p:sp>
      <p:sp>
        <p:nvSpPr>
          <p:cNvPr id="12" name="Oval 11">
            <a:extLst>
              <a:ext uri="{FF2B5EF4-FFF2-40B4-BE49-F238E27FC236}">
                <a16:creationId xmlns:a16="http://schemas.microsoft.com/office/drawing/2014/main" id="{CA5A0956-2690-0E78-F588-1938B9AED7B8}"/>
              </a:ext>
            </a:extLst>
          </p:cNvPr>
          <p:cNvSpPr/>
          <p:nvPr/>
        </p:nvSpPr>
        <p:spPr>
          <a:xfrm>
            <a:off x="4422695" y="1978734"/>
            <a:ext cx="3355268" cy="335526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rstTxWarp prst="textCircle">
              <a:avLst/>
            </a:prstTxWarp>
          </a:bodyPr>
          <a:lstStyle/>
          <a:p>
            <a:pPr algn="ctr"/>
            <a:r>
              <a:rPr lang="en-US" sz="1500" b="1">
                <a:solidFill>
                  <a:srgbClr val="FFFFFF"/>
                </a:solidFill>
                <a:effectLst>
                  <a:outerShdw blurRad="38100" dist="38100" dir="2700000" algn="tl">
                    <a:srgbClr val="000000">
                      <a:alpha val="43137"/>
                    </a:srgbClr>
                  </a:outerShdw>
                </a:effectLst>
              </a:rPr>
              <a:t>STEP 1                           </a:t>
            </a:r>
          </a:p>
        </p:txBody>
      </p:sp>
      <p:sp>
        <p:nvSpPr>
          <p:cNvPr id="14" name="TextBox 13">
            <a:extLst>
              <a:ext uri="{FF2B5EF4-FFF2-40B4-BE49-F238E27FC236}">
                <a16:creationId xmlns:a16="http://schemas.microsoft.com/office/drawing/2014/main" id="{886711D7-BBD6-B56B-C92D-8C3771701627}"/>
              </a:ext>
            </a:extLst>
          </p:cNvPr>
          <p:cNvSpPr txBox="1"/>
          <p:nvPr/>
        </p:nvSpPr>
        <p:spPr>
          <a:xfrm>
            <a:off x="7685039" y="1487749"/>
            <a:ext cx="3838451" cy="307777"/>
          </a:xfrm>
          <a:prstGeom prst="rect">
            <a:avLst/>
          </a:prstGeom>
          <a:noFill/>
        </p:spPr>
        <p:txBody>
          <a:bodyPr wrap="square">
            <a:spAutoFit/>
          </a:bodyPr>
          <a:lstStyle>
            <a:defPPr>
              <a:defRPr lang="en-US"/>
            </a:defPPr>
            <a:lvl1pPr>
              <a:defRPr sz="1400" b="1">
                <a:solidFill>
                  <a:srgbClr val="0B003C"/>
                </a:solidFill>
                <a:latin typeface="Verdana"/>
              </a:defRPr>
            </a:lvl1pPr>
          </a:lstStyle>
          <a:p>
            <a:r>
              <a:rPr lang="en-US" dirty="0"/>
              <a:t>OPPORTUNITY SCREENING</a:t>
            </a:r>
          </a:p>
        </p:txBody>
      </p:sp>
      <p:sp>
        <p:nvSpPr>
          <p:cNvPr id="16" name="TextBox 15">
            <a:extLst>
              <a:ext uri="{FF2B5EF4-FFF2-40B4-BE49-F238E27FC236}">
                <a16:creationId xmlns:a16="http://schemas.microsoft.com/office/drawing/2014/main" id="{22B48B4F-C622-3551-7724-FD136892130D}"/>
              </a:ext>
            </a:extLst>
          </p:cNvPr>
          <p:cNvSpPr txBox="1"/>
          <p:nvPr/>
        </p:nvSpPr>
        <p:spPr>
          <a:xfrm>
            <a:off x="7734837" y="3646718"/>
            <a:ext cx="3566160" cy="307777"/>
          </a:xfrm>
          <a:prstGeom prst="rect">
            <a:avLst/>
          </a:prstGeom>
          <a:noFill/>
        </p:spPr>
        <p:txBody>
          <a:bodyPr wrap="square">
            <a:spAutoFit/>
          </a:bodyPr>
          <a:lstStyle>
            <a:defPPr>
              <a:defRPr lang="en-US"/>
            </a:defPPr>
            <a:lvl1pPr>
              <a:defRPr sz="1400" b="1">
                <a:solidFill>
                  <a:srgbClr val="0B003C"/>
                </a:solidFill>
                <a:latin typeface="Verdana"/>
              </a:defRPr>
            </a:lvl1pPr>
          </a:lstStyle>
          <a:p>
            <a:r>
              <a:rPr lang="en-US" dirty="0"/>
              <a:t>GO, NO-GO, SLOW-GO DECISION</a:t>
            </a:r>
          </a:p>
        </p:txBody>
      </p:sp>
      <p:sp>
        <p:nvSpPr>
          <p:cNvPr id="20" name="Freeform: Shape 35">
            <a:extLst>
              <a:ext uri="{FF2B5EF4-FFF2-40B4-BE49-F238E27FC236}">
                <a16:creationId xmlns:a16="http://schemas.microsoft.com/office/drawing/2014/main" id="{F48D8DF7-4032-B01A-5A2E-0FE997853EDE}"/>
              </a:ext>
            </a:extLst>
          </p:cNvPr>
          <p:cNvSpPr/>
          <p:nvPr/>
        </p:nvSpPr>
        <p:spPr>
          <a:xfrm>
            <a:off x="1728384" y="5081543"/>
            <a:ext cx="4023360" cy="107628"/>
          </a:xfrm>
          <a:custGeom>
            <a:avLst/>
            <a:gdLst>
              <a:gd name="connsiteX0" fmla="*/ 0 w 1719943"/>
              <a:gd name="connsiteY0" fmla="*/ 0 h 0"/>
              <a:gd name="connsiteX1" fmla="*/ 1719943 w 1719943"/>
              <a:gd name="connsiteY1" fmla="*/ 0 h 0"/>
            </a:gdLst>
            <a:ahLst/>
            <a:cxnLst>
              <a:cxn ang="0">
                <a:pos x="connsiteX0" y="connsiteY0"/>
              </a:cxn>
              <a:cxn ang="0">
                <a:pos x="connsiteX1" y="connsiteY1"/>
              </a:cxn>
            </a:cxnLst>
            <a:rect l="l" t="t" r="r" b="b"/>
            <a:pathLst>
              <a:path w="1719943">
                <a:moveTo>
                  <a:pt x="0" y="0"/>
                </a:moveTo>
                <a:lnTo>
                  <a:pt x="1719943" y="0"/>
                </a:lnTo>
              </a:path>
            </a:pathLst>
          </a:custGeom>
          <a:noFill/>
          <a:ln w="19050">
            <a:solidFill>
              <a:schemeClr val="bg1">
                <a:lumMod val="50000"/>
              </a:schemeClr>
            </a:solidFill>
            <a:prstDash val="sysDot"/>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27336955-B87A-A9DA-EBD5-2711238E3101}"/>
              </a:ext>
            </a:extLst>
          </p:cNvPr>
          <p:cNvSpPr txBox="1"/>
          <p:nvPr/>
        </p:nvSpPr>
        <p:spPr>
          <a:xfrm>
            <a:off x="7734837" y="1806947"/>
            <a:ext cx="3899060" cy="1600438"/>
          </a:xfrm>
          <a:prstGeom prst="rect">
            <a:avLst/>
          </a:prstGeom>
          <a:noFill/>
        </p:spPr>
        <p:txBody>
          <a:bodyPr wrap="square" anchor="b">
            <a:spAutoFit/>
          </a:bodyPr>
          <a:lstStyle>
            <a:defPPr>
              <a:defRPr lang="en-US"/>
            </a:defPPr>
            <a:lvl1pPr algn="ctr">
              <a:defRPr sz="1200">
                <a:solidFill>
                  <a:schemeClr val="tx2"/>
                </a:solidFill>
              </a:defRPr>
            </a:lvl1pPr>
          </a:lstStyle>
          <a:p>
            <a:pPr marL="174625" indent="-174625" algn="l">
              <a:buFont typeface="Arial" panose="020B0604020202020204" pitchFamily="34" charset="0"/>
              <a:buChar char="•"/>
            </a:pPr>
            <a:r>
              <a:rPr lang="en-US" sz="1400" b="1" dirty="0">
                <a:solidFill>
                  <a:schemeClr val="tx1"/>
                </a:solidFill>
              </a:rPr>
              <a:t>Assess feedstock options: </a:t>
            </a:r>
            <a:r>
              <a:rPr lang="en-US" sz="1400" dirty="0">
                <a:solidFill>
                  <a:schemeClr val="tx1"/>
                </a:solidFill>
              </a:rPr>
              <a:t>physicochemical factors, volume availability and price </a:t>
            </a:r>
          </a:p>
          <a:p>
            <a:pPr marL="174625" indent="-174625" algn="l">
              <a:buFont typeface="Arial" panose="020B0604020202020204" pitchFamily="34" charset="0"/>
              <a:buChar char="•"/>
            </a:pPr>
            <a:r>
              <a:rPr lang="en-US" sz="1400" b="1" dirty="0">
                <a:solidFill>
                  <a:schemeClr val="tx1"/>
                </a:solidFill>
              </a:rPr>
              <a:t>Screen technology options: </a:t>
            </a:r>
            <a:r>
              <a:rPr lang="en-US" sz="1400" dirty="0">
                <a:solidFill>
                  <a:schemeClr val="tx1"/>
                </a:solidFill>
              </a:rPr>
              <a:t>novelty, maturity, and access</a:t>
            </a:r>
          </a:p>
          <a:p>
            <a:pPr marL="174625" indent="-174625" algn="l">
              <a:buFont typeface="Arial" panose="020B0604020202020204" pitchFamily="34" charset="0"/>
              <a:buChar char="•"/>
            </a:pPr>
            <a:r>
              <a:rPr lang="en-US" sz="1400" b="1" dirty="0">
                <a:solidFill>
                  <a:schemeClr val="tx1"/>
                </a:solidFill>
              </a:rPr>
              <a:t>Contextualize industry best practices</a:t>
            </a:r>
          </a:p>
        </p:txBody>
      </p:sp>
      <p:sp>
        <p:nvSpPr>
          <p:cNvPr id="22" name="TextBox 21">
            <a:extLst>
              <a:ext uri="{FF2B5EF4-FFF2-40B4-BE49-F238E27FC236}">
                <a16:creationId xmlns:a16="http://schemas.microsoft.com/office/drawing/2014/main" id="{FD94ABCC-9130-307E-CA73-F7A058307FC0}"/>
              </a:ext>
            </a:extLst>
          </p:cNvPr>
          <p:cNvSpPr txBox="1"/>
          <p:nvPr/>
        </p:nvSpPr>
        <p:spPr>
          <a:xfrm>
            <a:off x="7733308" y="3938917"/>
            <a:ext cx="3917972" cy="1384995"/>
          </a:xfrm>
          <a:prstGeom prst="rect">
            <a:avLst/>
          </a:prstGeom>
          <a:noFill/>
        </p:spPr>
        <p:txBody>
          <a:bodyPr wrap="square" anchor="b">
            <a:spAutoFit/>
          </a:bodyPr>
          <a:lstStyle>
            <a:defPPr>
              <a:defRPr lang="en-US"/>
            </a:defPPr>
            <a:lvl1pPr algn="ctr">
              <a:defRPr sz="1200">
                <a:solidFill>
                  <a:schemeClr val="tx2"/>
                </a:solidFill>
              </a:defRPr>
            </a:lvl1pPr>
          </a:lstStyle>
          <a:p>
            <a:pPr marL="174625" indent="-174625" algn="l">
              <a:buFont typeface="Arial" panose="020B0604020202020204" pitchFamily="34" charset="0"/>
              <a:buChar char="•"/>
            </a:pPr>
            <a:r>
              <a:rPr lang="en-US" sz="1400" dirty="0">
                <a:solidFill>
                  <a:schemeClr val="tx1"/>
                </a:solidFill>
              </a:rPr>
              <a:t>Establish </a:t>
            </a:r>
            <a:r>
              <a:rPr lang="en-US" sz="1400" b="1" dirty="0">
                <a:solidFill>
                  <a:schemeClr val="tx1"/>
                </a:solidFill>
              </a:rPr>
              <a:t>techno-economic feasibility</a:t>
            </a:r>
          </a:p>
          <a:p>
            <a:pPr marL="174625" indent="-174625" algn="l">
              <a:buFont typeface="Arial" panose="020B0604020202020204" pitchFamily="34" charset="0"/>
              <a:buChar char="•"/>
            </a:pPr>
            <a:r>
              <a:rPr lang="en-US" sz="1400" dirty="0">
                <a:solidFill>
                  <a:schemeClr val="tx1"/>
                </a:solidFill>
              </a:rPr>
              <a:t>Develop </a:t>
            </a:r>
            <a:r>
              <a:rPr lang="en-US" sz="1400" b="1" dirty="0">
                <a:solidFill>
                  <a:schemeClr val="tx1"/>
                </a:solidFill>
              </a:rPr>
              <a:t>S-curve scenarios </a:t>
            </a:r>
            <a:r>
              <a:rPr lang="en-US" sz="1400" dirty="0">
                <a:solidFill>
                  <a:schemeClr val="tx1"/>
                </a:solidFill>
              </a:rPr>
              <a:t>on economic viability and scale</a:t>
            </a:r>
          </a:p>
          <a:p>
            <a:pPr marL="174625" indent="-174625" algn="l">
              <a:buFont typeface="Arial" panose="020B0604020202020204" pitchFamily="34" charset="0"/>
              <a:buChar char="•"/>
            </a:pPr>
            <a:r>
              <a:rPr lang="en-US" sz="1400" dirty="0">
                <a:solidFill>
                  <a:schemeClr val="tx1"/>
                </a:solidFill>
              </a:rPr>
              <a:t>Determine </a:t>
            </a:r>
            <a:r>
              <a:rPr lang="en-US" sz="1400" b="1" dirty="0">
                <a:solidFill>
                  <a:schemeClr val="tx1"/>
                </a:solidFill>
              </a:rPr>
              <a:t>supply chain readiness</a:t>
            </a:r>
          </a:p>
          <a:p>
            <a:pPr marL="174625" indent="-174625" algn="l">
              <a:buFont typeface="Arial" panose="020B0604020202020204" pitchFamily="34" charset="0"/>
              <a:buChar char="•"/>
            </a:pPr>
            <a:r>
              <a:rPr lang="en-US" sz="1400" dirty="0">
                <a:solidFill>
                  <a:schemeClr val="tx1"/>
                </a:solidFill>
              </a:rPr>
              <a:t>Assess future </a:t>
            </a:r>
            <a:r>
              <a:rPr lang="en-US" sz="1400" b="1" dirty="0">
                <a:solidFill>
                  <a:schemeClr val="tx1"/>
                </a:solidFill>
              </a:rPr>
              <a:t>risk-reward scenarios</a:t>
            </a:r>
          </a:p>
        </p:txBody>
      </p:sp>
      <p:sp>
        <p:nvSpPr>
          <p:cNvPr id="23" name="TextBox 22">
            <a:extLst>
              <a:ext uri="{FF2B5EF4-FFF2-40B4-BE49-F238E27FC236}">
                <a16:creationId xmlns:a16="http://schemas.microsoft.com/office/drawing/2014/main" id="{007B281C-933F-62AB-6F51-B4EF8980D48E}"/>
              </a:ext>
            </a:extLst>
          </p:cNvPr>
          <p:cNvSpPr txBox="1"/>
          <p:nvPr/>
        </p:nvSpPr>
        <p:spPr>
          <a:xfrm>
            <a:off x="744326" y="3471914"/>
            <a:ext cx="3566160" cy="307777"/>
          </a:xfrm>
          <a:prstGeom prst="rect">
            <a:avLst/>
          </a:prstGeom>
          <a:noFill/>
        </p:spPr>
        <p:txBody>
          <a:bodyPr wrap="square">
            <a:spAutoFit/>
          </a:bodyPr>
          <a:lstStyle>
            <a:defPPr>
              <a:defRPr lang="en-US"/>
            </a:defPPr>
            <a:lvl1pPr>
              <a:defRPr sz="1200" b="1"/>
            </a:lvl1pPr>
          </a:lstStyle>
          <a:p>
            <a:r>
              <a:rPr lang="en-US" sz="1400" dirty="0">
                <a:solidFill>
                  <a:srgbClr val="0B003C"/>
                </a:solidFill>
                <a:latin typeface="Verdana"/>
              </a:rPr>
              <a:t>GO-TO-MARKET</a:t>
            </a:r>
            <a:r>
              <a:rPr lang="en-US" sz="1400" dirty="0">
                <a:solidFill>
                  <a:schemeClr val="tx1">
                    <a:lumMod val="50000"/>
                    <a:lumOff val="50000"/>
                  </a:schemeClr>
                </a:solidFill>
              </a:rPr>
              <a:t> </a:t>
            </a:r>
            <a:r>
              <a:rPr lang="en-US" sz="1400" dirty="0">
                <a:solidFill>
                  <a:srgbClr val="0B003C"/>
                </a:solidFill>
                <a:latin typeface="Verdana"/>
              </a:rPr>
              <a:t>STRATEGY</a:t>
            </a:r>
          </a:p>
        </p:txBody>
      </p:sp>
      <p:sp>
        <p:nvSpPr>
          <p:cNvPr id="24" name="TextBox 23">
            <a:extLst>
              <a:ext uri="{FF2B5EF4-FFF2-40B4-BE49-F238E27FC236}">
                <a16:creationId xmlns:a16="http://schemas.microsoft.com/office/drawing/2014/main" id="{E30808AF-8E03-9C57-BC95-6E8916BD6F7B}"/>
              </a:ext>
            </a:extLst>
          </p:cNvPr>
          <p:cNvSpPr txBox="1"/>
          <p:nvPr/>
        </p:nvSpPr>
        <p:spPr>
          <a:xfrm>
            <a:off x="742797" y="3794730"/>
            <a:ext cx="3917972" cy="1169551"/>
          </a:xfrm>
          <a:prstGeom prst="rect">
            <a:avLst/>
          </a:prstGeom>
          <a:noFill/>
        </p:spPr>
        <p:txBody>
          <a:bodyPr wrap="square" anchor="b">
            <a:spAutoFit/>
          </a:bodyPr>
          <a:lstStyle>
            <a:defPPr>
              <a:defRPr lang="en-US"/>
            </a:defPPr>
            <a:lvl1pPr algn="ctr">
              <a:defRPr sz="1200">
                <a:solidFill>
                  <a:schemeClr val="tx2"/>
                </a:solidFill>
              </a:defRPr>
            </a:lvl1pPr>
          </a:lstStyle>
          <a:p>
            <a:pPr marL="174625" indent="-174625" algn="l">
              <a:buFont typeface="Arial" panose="020B0604020202020204" pitchFamily="34" charset="0"/>
              <a:buChar char="•"/>
            </a:pPr>
            <a:r>
              <a:rPr lang="en-US" sz="1400" dirty="0">
                <a:solidFill>
                  <a:schemeClr val="tx1"/>
                </a:solidFill>
              </a:rPr>
              <a:t>Select relevant</a:t>
            </a:r>
            <a:r>
              <a:rPr lang="en-US" sz="1400" b="1" dirty="0">
                <a:solidFill>
                  <a:schemeClr val="tx1"/>
                </a:solidFill>
              </a:rPr>
              <a:t> go-to-market partners</a:t>
            </a:r>
            <a:r>
              <a:rPr lang="en-US" sz="1400" dirty="0">
                <a:solidFill>
                  <a:schemeClr val="tx1"/>
                </a:solidFill>
              </a:rPr>
              <a:t> through in-depth pre-due diligence</a:t>
            </a:r>
          </a:p>
          <a:p>
            <a:pPr marL="174625" indent="-174625" algn="l">
              <a:buFont typeface="Arial" panose="020B0604020202020204" pitchFamily="34" charset="0"/>
              <a:buChar char="•"/>
            </a:pPr>
            <a:r>
              <a:rPr lang="en-US" sz="1400" dirty="0">
                <a:solidFill>
                  <a:schemeClr val="tx1"/>
                </a:solidFill>
              </a:rPr>
              <a:t>Develop </a:t>
            </a:r>
            <a:r>
              <a:rPr lang="en-US" sz="1400" b="1" dirty="0">
                <a:solidFill>
                  <a:schemeClr val="tx1"/>
                </a:solidFill>
              </a:rPr>
              <a:t>new business model</a:t>
            </a:r>
          </a:p>
          <a:p>
            <a:pPr marL="174625" indent="-174625" algn="l">
              <a:buFont typeface="Arial" panose="020B0604020202020204" pitchFamily="34" charset="0"/>
              <a:buChar char="•"/>
            </a:pPr>
            <a:r>
              <a:rPr lang="en-US" sz="1400" dirty="0">
                <a:solidFill>
                  <a:schemeClr val="tx1"/>
                </a:solidFill>
              </a:rPr>
              <a:t>Design</a:t>
            </a:r>
            <a:r>
              <a:rPr lang="en-US" sz="1400" b="1" dirty="0">
                <a:solidFill>
                  <a:schemeClr val="tx1"/>
                </a:solidFill>
              </a:rPr>
              <a:t> go-to-market roadmap</a:t>
            </a:r>
          </a:p>
        </p:txBody>
      </p:sp>
    </p:spTree>
    <p:extLst>
      <p:ext uri="{BB962C8B-B14F-4D97-AF65-F5344CB8AC3E}">
        <p14:creationId xmlns:p14="http://schemas.microsoft.com/office/powerpoint/2010/main" val="158019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6A3D4-C51C-9CE6-0DB4-C8A4A3CCE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B65B3-59D1-26E7-A1C9-A8F8AE9756C9}"/>
              </a:ext>
            </a:extLst>
          </p:cNvPr>
          <p:cNvSpPr>
            <a:spLocks noGrp="1"/>
          </p:cNvSpPr>
          <p:nvPr>
            <p:ph type="title"/>
          </p:nvPr>
        </p:nvSpPr>
        <p:spPr>
          <a:xfrm>
            <a:off x="533400" y="533400"/>
            <a:ext cx="11106150" cy="467201"/>
          </a:xfrm>
        </p:spPr>
        <p:txBody>
          <a:bodyPr/>
          <a:lstStyle/>
          <a:p>
            <a:r>
              <a:rPr lang="en-IN" dirty="0"/>
              <a:t>Step 1: </a:t>
            </a:r>
            <a:r>
              <a:rPr lang="en-IN" b="0" dirty="0"/>
              <a:t>Opportunity screening</a:t>
            </a:r>
          </a:p>
        </p:txBody>
      </p:sp>
      <p:pic>
        <p:nvPicPr>
          <p:cNvPr id="3" name="Picture 2" descr="macbook-air.png">
            <a:extLst>
              <a:ext uri="{FF2B5EF4-FFF2-40B4-BE49-F238E27FC236}">
                <a16:creationId xmlns:a16="http://schemas.microsoft.com/office/drawing/2014/main" id="{35193A55-1B10-9B5A-05E3-F168EEC4D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90" y="1763251"/>
            <a:ext cx="9164322" cy="4309006"/>
          </a:xfrm>
          <a:prstGeom prst="rect">
            <a:avLst/>
          </a:prstGeom>
        </p:spPr>
      </p:pic>
      <p:sp>
        <p:nvSpPr>
          <p:cNvPr id="5" name="Rectangle 4">
            <a:extLst>
              <a:ext uri="{FF2B5EF4-FFF2-40B4-BE49-F238E27FC236}">
                <a16:creationId xmlns:a16="http://schemas.microsoft.com/office/drawing/2014/main" id="{E04FF081-A6A3-709A-20FB-A79283E187EB}"/>
              </a:ext>
            </a:extLst>
          </p:cNvPr>
          <p:cNvSpPr/>
          <p:nvPr/>
        </p:nvSpPr>
        <p:spPr>
          <a:xfrm>
            <a:off x="1711960" y="2133600"/>
            <a:ext cx="6614160" cy="3230880"/>
          </a:xfrm>
          <a:prstGeom prst="rect">
            <a:avLst/>
          </a:prstGeom>
          <a:solidFill>
            <a:srgbClr val="FFFFFF"/>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5BE95E8-EFE5-DCF1-5C8A-30BD5EE68B21}"/>
              </a:ext>
            </a:extLst>
          </p:cNvPr>
          <p:cNvSpPr txBox="1"/>
          <p:nvPr/>
        </p:nvSpPr>
        <p:spPr>
          <a:xfrm>
            <a:off x="831009" y="1444954"/>
            <a:ext cx="8408684" cy="341632"/>
          </a:xfrm>
          <a:prstGeom prst="rect">
            <a:avLst/>
          </a:prstGeom>
          <a:noFill/>
        </p:spPr>
        <p:txBody>
          <a:bodyPr wrap="square" lIns="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b="1" i="0" u="none" strike="noStrike" kern="1200" cap="none" spc="0" normalizeH="0" baseline="0" noProof="0" dirty="0">
                <a:ln>
                  <a:noFill/>
                </a:ln>
                <a:solidFill>
                  <a:schemeClr val="tx2"/>
                </a:solidFill>
                <a:effectLst/>
                <a:uLnTx/>
                <a:uFillTx/>
                <a:latin typeface="Verdana"/>
                <a:ea typeface="+mn-ea"/>
                <a:cs typeface="+mn-cs"/>
              </a:rPr>
              <a:t>Feedstock selection for bioenergy</a:t>
            </a:r>
          </a:p>
        </p:txBody>
      </p:sp>
      <p:sp>
        <p:nvSpPr>
          <p:cNvPr id="15" name="TextBox 14">
            <a:extLst>
              <a:ext uri="{FF2B5EF4-FFF2-40B4-BE49-F238E27FC236}">
                <a16:creationId xmlns:a16="http://schemas.microsoft.com/office/drawing/2014/main" id="{91A71064-2A36-0716-1800-7A9AE4BF6412}"/>
              </a:ext>
            </a:extLst>
          </p:cNvPr>
          <p:cNvSpPr txBox="1"/>
          <p:nvPr/>
        </p:nvSpPr>
        <p:spPr>
          <a:xfrm>
            <a:off x="8830336" y="2706126"/>
            <a:ext cx="3163190" cy="2062103"/>
          </a:xfrm>
          <a:prstGeom prst="rect">
            <a:avLst/>
          </a:prstGeom>
          <a:noFill/>
          <a:ln>
            <a:noFill/>
          </a:ln>
        </p:spPr>
        <p:txBody>
          <a:bodyPr wrap="square" rtlCol="0">
            <a:spAutoFit/>
          </a:bodyPr>
          <a:lstStyle/>
          <a:p>
            <a:r>
              <a:rPr lang="en-US" sz="1600" b="1" dirty="0">
                <a:solidFill>
                  <a:schemeClr val="tx2"/>
                </a:solidFill>
              </a:rPr>
              <a:t>Arrived at final shortlist </a:t>
            </a:r>
            <a:br>
              <a:rPr lang="en-US" sz="1600" b="1" dirty="0">
                <a:solidFill>
                  <a:schemeClr val="tx2"/>
                </a:solidFill>
              </a:rPr>
            </a:br>
            <a:r>
              <a:rPr lang="en-US" sz="1600" b="1" dirty="0">
                <a:solidFill>
                  <a:schemeClr val="tx2"/>
                </a:solidFill>
              </a:rPr>
              <a:t>of feedstock matching technical and volume needs, leveraging proprietary FSX BioScaleX portal covering 100+ biomasses in 60+ countries globally.</a:t>
            </a:r>
          </a:p>
        </p:txBody>
      </p:sp>
      <p:pic>
        <p:nvPicPr>
          <p:cNvPr id="16" name="Graphic 15" descr="Lightbulb and gear with solid fill">
            <a:extLst>
              <a:ext uri="{FF2B5EF4-FFF2-40B4-BE49-F238E27FC236}">
                <a16:creationId xmlns:a16="http://schemas.microsoft.com/office/drawing/2014/main" id="{04705791-8E06-D96E-23AF-C7F6825D68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03921" y="2288066"/>
            <a:ext cx="373838" cy="373838"/>
          </a:xfrm>
          <a:prstGeom prst="rect">
            <a:avLst/>
          </a:prstGeom>
        </p:spPr>
      </p:pic>
      <p:pic>
        <p:nvPicPr>
          <p:cNvPr id="17" name="Picture 16">
            <a:extLst>
              <a:ext uri="{FF2B5EF4-FFF2-40B4-BE49-F238E27FC236}">
                <a16:creationId xmlns:a16="http://schemas.microsoft.com/office/drawing/2014/main" id="{1071295A-173F-407F-E566-E04B3E0B2E91}"/>
              </a:ext>
            </a:extLst>
          </p:cNvPr>
          <p:cNvPicPr>
            <a:picLocks noChangeAspect="1"/>
          </p:cNvPicPr>
          <p:nvPr/>
        </p:nvPicPr>
        <p:blipFill>
          <a:blip r:embed="rId6"/>
          <a:stretch>
            <a:fillRect/>
          </a:stretch>
        </p:blipFill>
        <p:spPr>
          <a:xfrm>
            <a:off x="1406048" y="2341638"/>
            <a:ext cx="6884508" cy="2813776"/>
          </a:xfrm>
          <a:prstGeom prst="rect">
            <a:avLst/>
          </a:prstGeom>
        </p:spPr>
      </p:pic>
      <p:sp>
        <p:nvSpPr>
          <p:cNvPr id="4" name="TextBox 3">
            <a:extLst>
              <a:ext uri="{FF2B5EF4-FFF2-40B4-BE49-F238E27FC236}">
                <a16:creationId xmlns:a16="http://schemas.microsoft.com/office/drawing/2014/main" id="{093339C7-50D4-804F-8C39-FE377C0E9D6C}"/>
              </a:ext>
            </a:extLst>
          </p:cNvPr>
          <p:cNvSpPr txBox="1"/>
          <p:nvPr/>
        </p:nvSpPr>
        <p:spPr>
          <a:xfrm>
            <a:off x="4194961" y="5413376"/>
            <a:ext cx="1629495" cy="276999"/>
          </a:xfrm>
          <a:prstGeom prst="rect">
            <a:avLst/>
          </a:prstGeom>
          <a:solidFill>
            <a:srgbClr val="CAD056"/>
          </a:solidFill>
        </p:spPr>
        <p:txBody>
          <a:bodyPr wrap="square" rtlCol="0">
            <a:spAutoFit/>
          </a:bodyPr>
          <a:lstStyle/>
          <a:p>
            <a:r>
              <a:rPr lang="en-US" sz="1200" b="1" dirty="0"/>
              <a:t>SAMPLE OUTPUT</a:t>
            </a:r>
            <a:endParaRPr lang="en-IN" sz="1200" b="1" dirty="0"/>
          </a:p>
        </p:txBody>
      </p:sp>
    </p:spTree>
    <p:extLst>
      <p:ext uri="{BB962C8B-B14F-4D97-AF65-F5344CB8AC3E}">
        <p14:creationId xmlns:p14="http://schemas.microsoft.com/office/powerpoint/2010/main" val="89383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C0FBE-C7C7-6AB7-4DEA-63F673117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8DF11-237B-D043-26D4-168389CB3FAD}"/>
              </a:ext>
            </a:extLst>
          </p:cNvPr>
          <p:cNvSpPr>
            <a:spLocks noGrp="1"/>
          </p:cNvSpPr>
          <p:nvPr>
            <p:ph type="title"/>
          </p:nvPr>
        </p:nvSpPr>
        <p:spPr>
          <a:xfrm>
            <a:off x="533400" y="533400"/>
            <a:ext cx="11106150" cy="467201"/>
          </a:xfrm>
        </p:spPr>
        <p:txBody>
          <a:bodyPr/>
          <a:lstStyle/>
          <a:p>
            <a:r>
              <a:rPr lang="en-IN" dirty="0"/>
              <a:t>Step 1: </a:t>
            </a:r>
            <a:r>
              <a:rPr lang="en-IN" b="0" dirty="0"/>
              <a:t>Opportunity screening</a:t>
            </a:r>
          </a:p>
        </p:txBody>
      </p:sp>
      <p:pic>
        <p:nvPicPr>
          <p:cNvPr id="3" name="Picture 2" descr="macbook-air.png">
            <a:extLst>
              <a:ext uri="{FF2B5EF4-FFF2-40B4-BE49-F238E27FC236}">
                <a16:creationId xmlns:a16="http://schemas.microsoft.com/office/drawing/2014/main" id="{91E39766-2E4A-5B23-A971-4D2613A5E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90" y="1763251"/>
            <a:ext cx="9164322" cy="4309006"/>
          </a:xfrm>
          <a:prstGeom prst="rect">
            <a:avLst/>
          </a:prstGeom>
        </p:spPr>
      </p:pic>
      <p:sp>
        <p:nvSpPr>
          <p:cNvPr id="5" name="Rectangle 4">
            <a:extLst>
              <a:ext uri="{FF2B5EF4-FFF2-40B4-BE49-F238E27FC236}">
                <a16:creationId xmlns:a16="http://schemas.microsoft.com/office/drawing/2014/main" id="{484045A4-44F3-76D5-15ED-023F2D7799E0}"/>
              </a:ext>
            </a:extLst>
          </p:cNvPr>
          <p:cNvSpPr/>
          <p:nvPr/>
        </p:nvSpPr>
        <p:spPr>
          <a:xfrm>
            <a:off x="1711960" y="2133600"/>
            <a:ext cx="6614160" cy="3230880"/>
          </a:xfrm>
          <a:prstGeom prst="rect">
            <a:avLst/>
          </a:prstGeom>
          <a:solidFill>
            <a:srgbClr val="FFFFFF"/>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4E75B18-CC4B-4D6E-ACD1-04EC435419EF}"/>
              </a:ext>
            </a:extLst>
          </p:cNvPr>
          <p:cNvSpPr txBox="1"/>
          <p:nvPr/>
        </p:nvSpPr>
        <p:spPr>
          <a:xfrm>
            <a:off x="831009" y="1444954"/>
            <a:ext cx="8408684" cy="341632"/>
          </a:xfrm>
          <a:prstGeom prst="rect">
            <a:avLst/>
          </a:prstGeom>
          <a:noFill/>
        </p:spPr>
        <p:txBody>
          <a:bodyPr wrap="square" lIns="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b="1" i="0" u="none" strike="noStrike" kern="1200" cap="none" spc="0" normalizeH="0" baseline="0" noProof="0" dirty="0">
                <a:ln>
                  <a:noFill/>
                </a:ln>
                <a:solidFill>
                  <a:schemeClr val="tx2"/>
                </a:solidFill>
                <a:effectLst/>
                <a:uLnTx/>
                <a:uFillTx/>
                <a:latin typeface="Verdana"/>
                <a:ea typeface="+mn-ea"/>
                <a:cs typeface="+mn-cs"/>
              </a:rPr>
              <a:t>Technology and ownership assessment</a:t>
            </a:r>
          </a:p>
        </p:txBody>
      </p:sp>
      <p:sp>
        <p:nvSpPr>
          <p:cNvPr id="15" name="TextBox 14">
            <a:extLst>
              <a:ext uri="{FF2B5EF4-FFF2-40B4-BE49-F238E27FC236}">
                <a16:creationId xmlns:a16="http://schemas.microsoft.com/office/drawing/2014/main" id="{5D954FC1-6721-A31A-9781-2EA9649BDBDF}"/>
              </a:ext>
            </a:extLst>
          </p:cNvPr>
          <p:cNvSpPr txBox="1"/>
          <p:nvPr/>
        </p:nvSpPr>
        <p:spPr>
          <a:xfrm>
            <a:off x="8830336" y="2706126"/>
            <a:ext cx="3163190" cy="2062103"/>
          </a:xfrm>
          <a:prstGeom prst="rect">
            <a:avLst/>
          </a:prstGeom>
          <a:noFill/>
          <a:ln>
            <a:noFill/>
          </a:ln>
        </p:spPr>
        <p:txBody>
          <a:bodyPr wrap="square" rtlCol="0">
            <a:spAutoFit/>
          </a:bodyPr>
          <a:lstStyle/>
          <a:p>
            <a:r>
              <a:rPr lang="en-US" sz="1600" b="1" dirty="0">
                <a:solidFill>
                  <a:schemeClr val="tx2"/>
                </a:solidFill>
              </a:rPr>
              <a:t>Identified attractive technologies and access options for further </a:t>
            </a:r>
            <a:br>
              <a:rPr lang="en-US" sz="1600" b="1" dirty="0">
                <a:solidFill>
                  <a:schemeClr val="tx2"/>
                </a:solidFill>
              </a:rPr>
            </a:br>
            <a:r>
              <a:rPr lang="en-US" sz="1600" b="1" dirty="0">
                <a:solidFill>
                  <a:schemeClr val="tx2"/>
                </a:solidFill>
              </a:rPr>
              <a:t>deep-dive evaluation using our deep industry network across critical innovation origin destinations.</a:t>
            </a:r>
          </a:p>
        </p:txBody>
      </p:sp>
      <p:pic>
        <p:nvPicPr>
          <p:cNvPr id="16" name="Graphic 15" descr="Lightbulb and gear with solid fill">
            <a:extLst>
              <a:ext uri="{FF2B5EF4-FFF2-40B4-BE49-F238E27FC236}">
                <a16:creationId xmlns:a16="http://schemas.microsoft.com/office/drawing/2014/main" id="{83CF2874-BD82-EBBB-A8FC-F47EA3A8EA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03921" y="2288066"/>
            <a:ext cx="373838" cy="373838"/>
          </a:xfrm>
          <a:prstGeom prst="rect">
            <a:avLst/>
          </a:prstGeom>
        </p:spPr>
      </p:pic>
      <p:pic>
        <p:nvPicPr>
          <p:cNvPr id="4" name="Picture 3">
            <a:extLst>
              <a:ext uri="{FF2B5EF4-FFF2-40B4-BE49-F238E27FC236}">
                <a16:creationId xmlns:a16="http://schemas.microsoft.com/office/drawing/2014/main" id="{202C5AAB-26F3-CE59-87CA-0F219A370502}"/>
              </a:ext>
            </a:extLst>
          </p:cNvPr>
          <p:cNvPicPr>
            <a:picLocks noChangeAspect="1"/>
          </p:cNvPicPr>
          <p:nvPr/>
        </p:nvPicPr>
        <p:blipFill>
          <a:blip r:embed="rId6"/>
          <a:stretch>
            <a:fillRect/>
          </a:stretch>
        </p:blipFill>
        <p:spPr>
          <a:xfrm>
            <a:off x="1711960" y="2549236"/>
            <a:ext cx="6625285" cy="2517081"/>
          </a:xfrm>
          <a:prstGeom prst="rect">
            <a:avLst/>
          </a:prstGeom>
        </p:spPr>
      </p:pic>
      <p:sp>
        <p:nvSpPr>
          <p:cNvPr id="6" name="TextBox 5">
            <a:extLst>
              <a:ext uri="{FF2B5EF4-FFF2-40B4-BE49-F238E27FC236}">
                <a16:creationId xmlns:a16="http://schemas.microsoft.com/office/drawing/2014/main" id="{6FC4E81F-77A1-05DD-9B2F-4C087F777F1C}"/>
              </a:ext>
            </a:extLst>
          </p:cNvPr>
          <p:cNvSpPr txBox="1"/>
          <p:nvPr/>
        </p:nvSpPr>
        <p:spPr>
          <a:xfrm>
            <a:off x="4194961" y="5413376"/>
            <a:ext cx="1629495" cy="276999"/>
          </a:xfrm>
          <a:prstGeom prst="rect">
            <a:avLst/>
          </a:prstGeom>
          <a:solidFill>
            <a:srgbClr val="CAD056"/>
          </a:solidFill>
        </p:spPr>
        <p:txBody>
          <a:bodyPr wrap="square" rtlCol="0">
            <a:spAutoFit/>
          </a:bodyPr>
          <a:lstStyle/>
          <a:p>
            <a:r>
              <a:rPr lang="en-US" sz="1200" b="1" dirty="0"/>
              <a:t>SAMPLE OUTPUT</a:t>
            </a:r>
            <a:endParaRPr lang="en-IN" sz="1200" b="1" dirty="0"/>
          </a:p>
        </p:txBody>
      </p:sp>
    </p:spTree>
    <p:extLst>
      <p:ext uri="{BB962C8B-B14F-4D97-AF65-F5344CB8AC3E}">
        <p14:creationId xmlns:p14="http://schemas.microsoft.com/office/powerpoint/2010/main" val="164009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6AB9C-02DD-9F01-3571-1AA6E2F85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18A42-F635-D19C-6090-175C9EEF0D23}"/>
              </a:ext>
            </a:extLst>
          </p:cNvPr>
          <p:cNvSpPr>
            <a:spLocks noGrp="1"/>
          </p:cNvSpPr>
          <p:nvPr>
            <p:ph type="title"/>
          </p:nvPr>
        </p:nvSpPr>
        <p:spPr>
          <a:xfrm>
            <a:off x="533400" y="533400"/>
            <a:ext cx="11106150" cy="467201"/>
          </a:xfrm>
        </p:spPr>
        <p:txBody>
          <a:bodyPr/>
          <a:lstStyle/>
          <a:p>
            <a:r>
              <a:rPr lang="en-IN" dirty="0"/>
              <a:t>Step 1: </a:t>
            </a:r>
            <a:r>
              <a:rPr lang="en-IN" b="0" dirty="0"/>
              <a:t>Opportunity screening</a:t>
            </a:r>
          </a:p>
        </p:txBody>
      </p:sp>
      <p:pic>
        <p:nvPicPr>
          <p:cNvPr id="3" name="Picture 2" descr="macbook-air.png">
            <a:extLst>
              <a:ext uri="{FF2B5EF4-FFF2-40B4-BE49-F238E27FC236}">
                <a16:creationId xmlns:a16="http://schemas.microsoft.com/office/drawing/2014/main" id="{6C7758DB-7ACD-0329-EEDD-146608FBC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90" y="1763251"/>
            <a:ext cx="9164322" cy="4309006"/>
          </a:xfrm>
          <a:prstGeom prst="rect">
            <a:avLst/>
          </a:prstGeom>
        </p:spPr>
      </p:pic>
      <p:sp>
        <p:nvSpPr>
          <p:cNvPr id="5" name="Rectangle 4">
            <a:extLst>
              <a:ext uri="{FF2B5EF4-FFF2-40B4-BE49-F238E27FC236}">
                <a16:creationId xmlns:a16="http://schemas.microsoft.com/office/drawing/2014/main" id="{878A6C5B-4A2E-CF72-8689-89922E74D087}"/>
              </a:ext>
            </a:extLst>
          </p:cNvPr>
          <p:cNvSpPr/>
          <p:nvPr/>
        </p:nvSpPr>
        <p:spPr>
          <a:xfrm>
            <a:off x="1711960" y="2133600"/>
            <a:ext cx="6614160" cy="3230880"/>
          </a:xfrm>
          <a:prstGeom prst="rect">
            <a:avLst/>
          </a:prstGeom>
          <a:solidFill>
            <a:srgbClr val="FFFFFF"/>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63CAFB2-0250-587F-2495-B8F96EA2B600}"/>
              </a:ext>
            </a:extLst>
          </p:cNvPr>
          <p:cNvSpPr txBox="1"/>
          <p:nvPr/>
        </p:nvSpPr>
        <p:spPr>
          <a:xfrm>
            <a:off x="831009" y="1444954"/>
            <a:ext cx="8408684" cy="341632"/>
          </a:xfrm>
          <a:prstGeom prst="rect">
            <a:avLst/>
          </a:prstGeom>
          <a:noFill/>
        </p:spPr>
        <p:txBody>
          <a:bodyPr wrap="square" lIns="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b="1" i="0" u="none" strike="noStrike" kern="1200" cap="none" spc="0" normalizeH="0" baseline="0" noProof="0" dirty="0">
                <a:ln>
                  <a:noFill/>
                </a:ln>
                <a:solidFill>
                  <a:schemeClr val="tx2"/>
                </a:solidFill>
                <a:effectLst/>
                <a:uLnTx/>
                <a:uFillTx/>
                <a:latin typeface="Verdana"/>
                <a:ea typeface="+mn-ea"/>
                <a:cs typeface="+mn-cs"/>
              </a:rPr>
              <a:t>Industry best practices</a:t>
            </a:r>
          </a:p>
        </p:txBody>
      </p:sp>
      <p:sp>
        <p:nvSpPr>
          <p:cNvPr id="15" name="TextBox 14">
            <a:extLst>
              <a:ext uri="{FF2B5EF4-FFF2-40B4-BE49-F238E27FC236}">
                <a16:creationId xmlns:a16="http://schemas.microsoft.com/office/drawing/2014/main" id="{7B325294-2929-83F5-2AB1-28346E5B1049}"/>
              </a:ext>
            </a:extLst>
          </p:cNvPr>
          <p:cNvSpPr txBox="1"/>
          <p:nvPr/>
        </p:nvSpPr>
        <p:spPr>
          <a:xfrm>
            <a:off x="8830336" y="2706126"/>
            <a:ext cx="3163190" cy="1077218"/>
          </a:xfrm>
          <a:prstGeom prst="rect">
            <a:avLst/>
          </a:prstGeom>
          <a:noFill/>
          <a:ln>
            <a:noFill/>
          </a:ln>
        </p:spPr>
        <p:txBody>
          <a:bodyPr wrap="square" rtlCol="0">
            <a:spAutoFit/>
          </a:bodyPr>
          <a:lstStyle/>
          <a:p>
            <a:r>
              <a:rPr lang="en-US" sz="1600" b="1" dirty="0">
                <a:solidFill>
                  <a:schemeClr val="tx2"/>
                </a:solidFill>
              </a:rPr>
              <a:t>Identified best practices </a:t>
            </a:r>
            <a:br>
              <a:rPr lang="en-US" sz="1600" b="1" dirty="0">
                <a:solidFill>
                  <a:schemeClr val="tx2"/>
                </a:solidFill>
              </a:rPr>
            </a:br>
            <a:r>
              <a:rPr lang="en-US" sz="1600" b="1" dirty="0">
                <a:solidFill>
                  <a:schemeClr val="tx2"/>
                </a:solidFill>
              </a:rPr>
              <a:t>from around the globe and contextualized to </a:t>
            </a:r>
            <a:br>
              <a:rPr lang="en-US" sz="1600" b="1" dirty="0">
                <a:solidFill>
                  <a:schemeClr val="tx2"/>
                </a:solidFill>
              </a:rPr>
            </a:br>
            <a:r>
              <a:rPr lang="en-US" sz="1600" b="1" dirty="0">
                <a:solidFill>
                  <a:schemeClr val="tx2"/>
                </a:solidFill>
              </a:rPr>
              <a:t>client’s business case.</a:t>
            </a:r>
          </a:p>
        </p:txBody>
      </p:sp>
      <p:pic>
        <p:nvPicPr>
          <p:cNvPr id="16" name="Graphic 15" descr="Lightbulb and gear with solid fill">
            <a:extLst>
              <a:ext uri="{FF2B5EF4-FFF2-40B4-BE49-F238E27FC236}">
                <a16:creationId xmlns:a16="http://schemas.microsoft.com/office/drawing/2014/main" id="{31F95800-AD40-0B26-96F0-D767ACE36A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03921" y="2288066"/>
            <a:ext cx="373838" cy="373838"/>
          </a:xfrm>
          <a:prstGeom prst="rect">
            <a:avLst/>
          </a:prstGeom>
        </p:spPr>
      </p:pic>
      <p:pic>
        <p:nvPicPr>
          <p:cNvPr id="6" name="Picture 5">
            <a:extLst>
              <a:ext uri="{FF2B5EF4-FFF2-40B4-BE49-F238E27FC236}">
                <a16:creationId xmlns:a16="http://schemas.microsoft.com/office/drawing/2014/main" id="{AB97CBE9-C052-C3B4-7D5B-038CF69D8790}"/>
              </a:ext>
            </a:extLst>
          </p:cNvPr>
          <p:cNvPicPr>
            <a:picLocks noChangeAspect="1"/>
          </p:cNvPicPr>
          <p:nvPr/>
        </p:nvPicPr>
        <p:blipFill>
          <a:blip r:embed="rId6"/>
          <a:stretch>
            <a:fillRect/>
          </a:stretch>
        </p:blipFill>
        <p:spPr>
          <a:xfrm>
            <a:off x="1706645" y="2476918"/>
            <a:ext cx="6614160" cy="2534608"/>
          </a:xfrm>
          <a:prstGeom prst="rect">
            <a:avLst/>
          </a:prstGeom>
        </p:spPr>
      </p:pic>
      <p:sp>
        <p:nvSpPr>
          <p:cNvPr id="4" name="TextBox 3">
            <a:extLst>
              <a:ext uri="{FF2B5EF4-FFF2-40B4-BE49-F238E27FC236}">
                <a16:creationId xmlns:a16="http://schemas.microsoft.com/office/drawing/2014/main" id="{E29AA0C2-C6DB-5732-B21E-A86EA288584D}"/>
              </a:ext>
            </a:extLst>
          </p:cNvPr>
          <p:cNvSpPr txBox="1"/>
          <p:nvPr/>
        </p:nvSpPr>
        <p:spPr>
          <a:xfrm>
            <a:off x="4194961" y="5413376"/>
            <a:ext cx="1629495" cy="276999"/>
          </a:xfrm>
          <a:prstGeom prst="rect">
            <a:avLst/>
          </a:prstGeom>
          <a:solidFill>
            <a:srgbClr val="CAD056"/>
          </a:solidFill>
        </p:spPr>
        <p:txBody>
          <a:bodyPr wrap="square" rtlCol="0">
            <a:spAutoFit/>
          </a:bodyPr>
          <a:lstStyle/>
          <a:p>
            <a:r>
              <a:rPr lang="en-US" sz="1200" b="1" dirty="0"/>
              <a:t>SAMPLE OUTPUT</a:t>
            </a:r>
            <a:endParaRPr lang="en-IN" sz="1200" b="1" dirty="0"/>
          </a:p>
        </p:txBody>
      </p:sp>
    </p:spTree>
    <p:extLst>
      <p:ext uri="{BB962C8B-B14F-4D97-AF65-F5344CB8AC3E}">
        <p14:creationId xmlns:p14="http://schemas.microsoft.com/office/powerpoint/2010/main" val="72068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783D0-3F46-1EF7-8EE4-94372B55D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ECB7D-FECE-6045-301B-784A9F66171D}"/>
              </a:ext>
            </a:extLst>
          </p:cNvPr>
          <p:cNvSpPr>
            <a:spLocks noGrp="1"/>
          </p:cNvSpPr>
          <p:nvPr>
            <p:ph type="title"/>
          </p:nvPr>
        </p:nvSpPr>
        <p:spPr>
          <a:xfrm>
            <a:off x="533400" y="533400"/>
            <a:ext cx="11106150" cy="467201"/>
          </a:xfrm>
        </p:spPr>
        <p:txBody>
          <a:bodyPr/>
          <a:lstStyle/>
          <a:p>
            <a:r>
              <a:rPr lang="en-IN" dirty="0"/>
              <a:t>Step 1: </a:t>
            </a:r>
            <a:r>
              <a:rPr lang="en-IN" b="0" dirty="0"/>
              <a:t>Opportunity screening</a:t>
            </a:r>
          </a:p>
        </p:txBody>
      </p:sp>
      <p:pic>
        <p:nvPicPr>
          <p:cNvPr id="3" name="Picture 2" descr="macbook-air.png">
            <a:extLst>
              <a:ext uri="{FF2B5EF4-FFF2-40B4-BE49-F238E27FC236}">
                <a16:creationId xmlns:a16="http://schemas.microsoft.com/office/drawing/2014/main" id="{EBA548FE-15DB-659C-CC0A-E7547B07B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90" y="1763251"/>
            <a:ext cx="9164322" cy="4309006"/>
          </a:xfrm>
          <a:prstGeom prst="rect">
            <a:avLst/>
          </a:prstGeom>
        </p:spPr>
      </p:pic>
      <p:sp>
        <p:nvSpPr>
          <p:cNvPr id="5" name="Rectangle 4">
            <a:extLst>
              <a:ext uri="{FF2B5EF4-FFF2-40B4-BE49-F238E27FC236}">
                <a16:creationId xmlns:a16="http://schemas.microsoft.com/office/drawing/2014/main" id="{49F78236-799F-AF49-EF17-A8F2AF99202C}"/>
              </a:ext>
            </a:extLst>
          </p:cNvPr>
          <p:cNvSpPr/>
          <p:nvPr/>
        </p:nvSpPr>
        <p:spPr>
          <a:xfrm>
            <a:off x="1711960" y="2133600"/>
            <a:ext cx="6614160" cy="3230880"/>
          </a:xfrm>
          <a:prstGeom prst="rect">
            <a:avLst/>
          </a:prstGeom>
          <a:solidFill>
            <a:srgbClr val="FFFFFF"/>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E81A7D4-BB6C-E638-CE50-EC13549FDC1F}"/>
              </a:ext>
            </a:extLst>
          </p:cNvPr>
          <p:cNvSpPr txBox="1"/>
          <p:nvPr/>
        </p:nvSpPr>
        <p:spPr>
          <a:xfrm>
            <a:off x="831009" y="1444954"/>
            <a:ext cx="8408684" cy="341632"/>
          </a:xfrm>
          <a:prstGeom prst="rect">
            <a:avLst/>
          </a:prstGeom>
          <a:noFill/>
        </p:spPr>
        <p:txBody>
          <a:bodyPr wrap="square" lIns="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b="1" i="0" u="none" strike="noStrike" kern="1200" cap="none" spc="0" normalizeH="0" baseline="0" noProof="0" dirty="0">
                <a:ln>
                  <a:noFill/>
                </a:ln>
                <a:solidFill>
                  <a:schemeClr val="tx2"/>
                </a:solidFill>
                <a:effectLst/>
                <a:uLnTx/>
                <a:uFillTx/>
                <a:latin typeface="Verdana"/>
                <a:ea typeface="+mn-ea"/>
                <a:cs typeface="+mn-cs"/>
              </a:rPr>
              <a:t>Prioritization of opportunities</a:t>
            </a:r>
          </a:p>
        </p:txBody>
      </p:sp>
      <p:sp>
        <p:nvSpPr>
          <p:cNvPr id="15" name="TextBox 14">
            <a:extLst>
              <a:ext uri="{FF2B5EF4-FFF2-40B4-BE49-F238E27FC236}">
                <a16:creationId xmlns:a16="http://schemas.microsoft.com/office/drawing/2014/main" id="{C5226FD6-519C-1582-5588-F006423F524F}"/>
              </a:ext>
            </a:extLst>
          </p:cNvPr>
          <p:cNvSpPr txBox="1"/>
          <p:nvPr/>
        </p:nvSpPr>
        <p:spPr>
          <a:xfrm>
            <a:off x="8830336" y="2706126"/>
            <a:ext cx="3163190" cy="2062103"/>
          </a:xfrm>
          <a:prstGeom prst="rect">
            <a:avLst/>
          </a:prstGeom>
          <a:noFill/>
          <a:ln>
            <a:noFill/>
          </a:ln>
        </p:spPr>
        <p:txBody>
          <a:bodyPr wrap="square" rtlCol="0">
            <a:spAutoFit/>
          </a:bodyPr>
          <a:lstStyle/>
          <a:p>
            <a:r>
              <a:rPr lang="en-US" sz="1600" b="1" dirty="0">
                <a:solidFill>
                  <a:schemeClr val="tx2"/>
                </a:solidFill>
              </a:rPr>
              <a:t>Prioritized feedstock pathways for deep-dive feasibility assessment based on technology and feedstock maturity using a custom balanced scorecard for precise tech-business alignment.</a:t>
            </a:r>
          </a:p>
        </p:txBody>
      </p:sp>
      <p:pic>
        <p:nvPicPr>
          <p:cNvPr id="16" name="Graphic 15" descr="Lightbulb and gear with solid fill">
            <a:extLst>
              <a:ext uri="{FF2B5EF4-FFF2-40B4-BE49-F238E27FC236}">
                <a16:creationId xmlns:a16="http://schemas.microsoft.com/office/drawing/2014/main" id="{950B306F-5743-823D-4314-F71F96B77D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03921" y="2288066"/>
            <a:ext cx="373838" cy="373838"/>
          </a:xfrm>
          <a:prstGeom prst="rect">
            <a:avLst/>
          </a:prstGeom>
        </p:spPr>
      </p:pic>
      <p:pic>
        <p:nvPicPr>
          <p:cNvPr id="6" name="Picture 5">
            <a:extLst>
              <a:ext uri="{FF2B5EF4-FFF2-40B4-BE49-F238E27FC236}">
                <a16:creationId xmlns:a16="http://schemas.microsoft.com/office/drawing/2014/main" id="{38C28290-8279-CF68-C302-CF555DBB06DE}"/>
              </a:ext>
            </a:extLst>
          </p:cNvPr>
          <p:cNvPicPr>
            <a:picLocks noChangeAspect="1"/>
          </p:cNvPicPr>
          <p:nvPr/>
        </p:nvPicPr>
        <p:blipFill>
          <a:blip r:embed="rId6"/>
          <a:stretch>
            <a:fillRect/>
          </a:stretch>
        </p:blipFill>
        <p:spPr>
          <a:xfrm>
            <a:off x="1711961" y="2612265"/>
            <a:ext cx="6614160" cy="2273550"/>
          </a:xfrm>
          <a:prstGeom prst="rect">
            <a:avLst/>
          </a:prstGeom>
        </p:spPr>
      </p:pic>
      <p:sp>
        <p:nvSpPr>
          <p:cNvPr id="4" name="TextBox 3">
            <a:extLst>
              <a:ext uri="{FF2B5EF4-FFF2-40B4-BE49-F238E27FC236}">
                <a16:creationId xmlns:a16="http://schemas.microsoft.com/office/drawing/2014/main" id="{C7FB3A45-6E56-9EEE-4313-CD2C48DAC891}"/>
              </a:ext>
            </a:extLst>
          </p:cNvPr>
          <p:cNvSpPr txBox="1"/>
          <p:nvPr/>
        </p:nvSpPr>
        <p:spPr>
          <a:xfrm>
            <a:off x="4194961" y="5413376"/>
            <a:ext cx="1629495" cy="276999"/>
          </a:xfrm>
          <a:prstGeom prst="rect">
            <a:avLst/>
          </a:prstGeom>
          <a:solidFill>
            <a:srgbClr val="CAD056"/>
          </a:solidFill>
        </p:spPr>
        <p:txBody>
          <a:bodyPr wrap="square" rtlCol="0">
            <a:spAutoFit/>
          </a:bodyPr>
          <a:lstStyle/>
          <a:p>
            <a:r>
              <a:rPr lang="en-US" sz="1200" b="1" dirty="0"/>
              <a:t>SAMPLE OUTPUT</a:t>
            </a:r>
            <a:endParaRPr lang="en-IN" sz="1200" b="1" dirty="0"/>
          </a:p>
        </p:txBody>
      </p:sp>
    </p:spTree>
    <p:extLst>
      <p:ext uri="{BB962C8B-B14F-4D97-AF65-F5344CB8AC3E}">
        <p14:creationId xmlns:p14="http://schemas.microsoft.com/office/powerpoint/2010/main" val="390044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E60C2-7920-0D58-4E7C-451E23F265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F98E6-DF82-9887-E391-EEE86AE6AA76}"/>
              </a:ext>
            </a:extLst>
          </p:cNvPr>
          <p:cNvSpPr>
            <a:spLocks noGrp="1"/>
          </p:cNvSpPr>
          <p:nvPr>
            <p:ph type="title"/>
          </p:nvPr>
        </p:nvSpPr>
        <p:spPr>
          <a:xfrm>
            <a:off x="533400" y="533400"/>
            <a:ext cx="11106150" cy="467201"/>
          </a:xfrm>
        </p:spPr>
        <p:txBody>
          <a:bodyPr/>
          <a:lstStyle/>
          <a:p>
            <a:r>
              <a:rPr lang="en-IN" dirty="0"/>
              <a:t>Step 2: </a:t>
            </a:r>
            <a:r>
              <a:rPr lang="en-IN" b="0" dirty="0"/>
              <a:t>Go, no-go, slow-go decision</a:t>
            </a:r>
            <a:br>
              <a:rPr lang="en-IN" b="0" dirty="0"/>
            </a:br>
            <a:endParaRPr lang="en-IN" b="0" dirty="0"/>
          </a:p>
        </p:txBody>
      </p:sp>
      <p:pic>
        <p:nvPicPr>
          <p:cNvPr id="3" name="Picture 2" descr="macbook-air.png">
            <a:extLst>
              <a:ext uri="{FF2B5EF4-FFF2-40B4-BE49-F238E27FC236}">
                <a16:creationId xmlns:a16="http://schemas.microsoft.com/office/drawing/2014/main" id="{A51CC61C-D7BF-455D-5963-B803EAD3A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90" y="1763251"/>
            <a:ext cx="9164322" cy="4309006"/>
          </a:xfrm>
          <a:prstGeom prst="rect">
            <a:avLst/>
          </a:prstGeom>
        </p:spPr>
      </p:pic>
      <p:sp>
        <p:nvSpPr>
          <p:cNvPr id="4" name="Rectangle 3">
            <a:extLst>
              <a:ext uri="{FF2B5EF4-FFF2-40B4-BE49-F238E27FC236}">
                <a16:creationId xmlns:a16="http://schemas.microsoft.com/office/drawing/2014/main" id="{307BD68B-2389-FA10-CFB2-8E769AB38E2E}"/>
              </a:ext>
            </a:extLst>
          </p:cNvPr>
          <p:cNvSpPr/>
          <p:nvPr/>
        </p:nvSpPr>
        <p:spPr>
          <a:xfrm>
            <a:off x="1711960" y="2133600"/>
            <a:ext cx="6614160" cy="3230880"/>
          </a:xfrm>
          <a:prstGeom prst="rect">
            <a:avLst/>
          </a:prstGeom>
          <a:solidFill>
            <a:srgbClr val="FFFFFF"/>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7E0A53-A879-DC47-A401-D5F6DD828736}"/>
              </a:ext>
            </a:extLst>
          </p:cNvPr>
          <p:cNvSpPr txBox="1"/>
          <p:nvPr/>
        </p:nvSpPr>
        <p:spPr>
          <a:xfrm>
            <a:off x="831009" y="1444954"/>
            <a:ext cx="8408684" cy="341632"/>
          </a:xfrm>
          <a:prstGeom prst="rect">
            <a:avLst/>
          </a:prstGeom>
          <a:noFill/>
        </p:spPr>
        <p:txBody>
          <a:bodyPr wrap="square" lIns="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b="1" i="0" u="none" strike="noStrike" kern="1200" cap="none" spc="0" normalizeH="0" baseline="0" noProof="0" dirty="0">
                <a:ln>
                  <a:noFill/>
                </a:ln>
                <a:solidFill>
                  <a:schemeClr val="tx2"/>
                </a:solidFill>
                <a:effectLst/>
                <a:uLnTx/>
                <a:uFillTx/>
                <a:latin typeface="Verdana"/>
                <a:ea typeface="+mn-ea"/>
                <a:cs typeface="+mn-cs"/>
              </a:rPr>
              <a:t>Technology benchmarking</a:t>
            </a:r>
          </a:p>
        </p:txBody>
      </p:sp>
      <p:sp>
        <p:nvSpPr>
          <p:cNvPr id="6" name="TextBox 5">
            <a:extLst>
              <a:ext uri="{FF2B5EF4-FFF2-40B4-BE49-F238E27FC236}">
                <a16:creationId xmlns:a16="http://schemas.microsoft.com/office/drawing/2014/main" id="{FB4E5A88-0CDF-207A-2B97-7351637EA3DE}"/>
              </a:ext>
            </a:extLst>
          </p:cNvPr>
          <p:cNvSpPr txBox="1"/>
          <p:nvPr/>
        </p:nvSpPr>
        <p:spPr>
          <a:xfrm>
            <a:off x="8830336" y="2706126"/>
            <a:ext cx="3163190" cy="1077218"/>
          </a:xfrm>
          <a:prstGeom prst="rect">
            <a:avLst/>
          </a:prstGeom>
          <a:noFill/>
          <a:ln>
            <a:noFill/>
          </a:ln>
        </p:spPr>
        <p:txBody>
          <a:bodyPr wrap="square" rtlCol="0">
            <a:spAutoFit/>
          </a:bodyPr>
          <a:lstStyle/>
          <a:p>
            <a:r>
              <a:rPr lang="en-US" sz="1600" b="1" dirty="0">
                <a:solidFill>
                  <a:schemeClr val="tx2"/>
                </a:solidFill>
              </a:rPr>
              <a:t>Evaluated technical attractiveness of selected technologies based on defined KPIs.</a:t>
            </a:r>
          </a:p>
        </p:txBody>
      </p:sp>
      <p:pic>
        <p:nvPicPr>
          <p:cNvPr id="12" name="Graphic 11" descr="Lightbulb and gear with solid fill">
            <a:extLst>
              <a:ext uri="{FF2B5EF4-FFF2-40B4-BE49-F238E27FC236}">
                <a16:creationId xmlns:a16="http://schemas.microsoft.com/office/drawing/2014/main" id="{219182E7-8F2E-BA44-D3A9-2E5A3EF6C1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03921" y="2288066"/>
            <a:ext cx="373838" cy="373838"/>
          </a:xfrm>
          <a:prstGeom prst="rect">
            <a:avLst/>
          </a:prstGeom>
        </p:spPr>
      </p:pic>
      <p:pic>
        <p:nvPicPr>
          <p:cNvPr id="16" name="Picture 15">
            <a:extLst>
              <a:ext uri="{FF2B5EF4-FFF2-40B4-BE49-F238E27FC236}">
                <a16:creationId xmlns:a16="http://schemas.microsoft.com/office/drawing/2014/main" id="{751C9E16-1348-2FEC-23F9-B58E4A07CA2C}"/>
              </a:ext>
            </a:extLst>
          </p:cNvPr>
          <p:cNvPicPr>
            <a:picLocks noChangeAspect="1"/>
          </p:cNvPicPr>
          <p:nvPr/>
        </p:nvPicPr>
        <p:blipFill>
          <a:blip r:embed="rId6"/>
          <a:stretch>
            <a:fillRect/>
          </a:stretch>
        </p:blipFill>
        <p:spPr>
          <a:xfrm>
            <a:off x="1762572" y="2317896"/>
            <a:ext cx="6542753" cy="2844211"/>
          </a:xfrm>
          <a:prstGeom prst="rect">
            <a:avLst/>
          </a:prstGeom>
        </p:spPr>
      </p:pic>
      <p:sp>
        <p:nvSpPr>
          <p:cNvPr id="7" name="TextBox 6">
            <a:extLst>
              <a:ext uri="{FF2B5EF4-FFF2-40B4-BE49-F238E27FC236}">
                <a16:creationId xmlns:a16="http://schemas.microsoft.com/office/drawing/2014/main" id="{055EB6EA-9C44-B77E-4AE1-1FA8DEF833EB}"/>
              </a:ext>
            </a:extLst>
          </p:cNvPr>
          <p:cNvSpPr txBox="1"/>
          <p:nvPr/>
        </p:nvSpPr>
        <p:spPr>
          <a:xfrm>
            <a:off x="4194961" y="5413376"/>
            <a:ext cx="1629495" cy="276999"/>
          </a:xfrm>
          <a:prstGeom prst="rect">
            <a:avLst/>
          </a:prstGeom>
          <a:solidFill>
            <a:srgbClr val="CAD056"/>
          </a:solidFill>
        </p:spPr>
        <p:txBody>
          <a:bodyPr wrap="square" rtlCol="0">
            <a:spAutoFit/>
          </a:bodyPr>
          <a:lstStyle/>
          <a:p>
            <a:r>
              <a:rPr lang="en-US" sz="1200" b="1" dirty="0"/>
              <a:t>SAMPLE OUTPUT</a:t>
            </a:r>
            <a:endParaRPr lang="en-IN" sz="1200" b="1" dirty="0"/>
          </a:p>
        </p:txBody>
      </p:sp>
    </p:spTree>
    <p:extLst>
      <p:ext uri="{BB962C8B-B14F-4D97-AF65-F5344CB8AC3E}">
        <p14:creationId xmlns:p14="http://schemas.microsoft.com/office/powerpoint/2010/main" val="364642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BF26F-48F2-3FEC-D4C0-FC9C28FB7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FD61B-CE9F-916F-6A1F-90C201C14A46}"/>
              </a:ext>
            </a:extLst>
          </p:cNvPr>
          <p:cNvSpPr>
            <a:spLocks noGrp="1"/>
          </p:cNvSpPr>
          <p:nvPr>
            <p:ph type="title"/>
          </p:nvPr>
        </p:nvSpPr>
        <p:spPr>
          <a:xfrm>
            <a:off x="533400" y="533400"/>
            <a:ext cx="11106150" cy="467201"/>
          </a:xfrm>
        </p:spPr>
        <p:txBody>
          <a:bodyPr/>
          <a:lstStyle/>
          <a:p>
            <a:r>
              <a:rPr lang="en-IN" dirty="0"/>
              <a:t>Step 2: </a:t>
            </a:r>
            <a:r>
              <a:rPr lang="en-IN" b="0" dirty="0"/>
              <a:t>Go, no-go, slow-go decision</a:t>
            </a:r>
          </a:p>
        </p:txBody>
      </p:sp>
      <p:pic>
        <p:nvPicPr>
          <p:cNvPr id="3" name="Picture 2" descr="macbook-air.png">
            <a:extLst>
              <a:ext uri="{FF2B5EF4-FFF2-40B4-BE49-F238E27FC236}">
                <a16:creationId xmlns:a16="http://schemas.microsoft.com/office/drawing/2014/main" id="{DA840AFD-F6AC-0990-0863-8C11394C5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90" y="1763251"/>
            <a:ext cx="9164322" cy="4309006"/>
          </a:xfrm>
          <a:prstGeom prst="rect">
            <a:avLst/>
          </a:prstGeom>
        </p:spPr>
      </p:pic>
      <p:sp>
        <p:nvSpPr>
          <p:cNvPr id="4" name="Rectangle 3">
            <a:extLst>
              <a:ext uri="{FF2B5EF4-FFF2-40B4-BE49-F238E27FC236}">
                <a16:creationId xmlns:a16="http://schemas.microsoft.com/office/drawing/2014/main" id="{662DDAAB-1580-B8CD-511E-674051CDABA7}"/>
              </a:ext>
            </a:extLst>
          </p:cNvPr>
          <p:cNvSpPr/>
          <p:nvPr/>
        </p:nvSpPr>
        <p:spPr>
          <a:xfrm>
            <a:off x="1711960" y="2133600"/>
            <a:ext cx="6614160" cy="3230880"/>
          </a:xfrm>
          <a:prstGeom prst="rect">
            <a:avLst/>
          </a:prstGeom>
          <a:solidFill>
            <a:srgbClr val="FFFFFF"/>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0AB8F0D-E755-7363-9F60-D8D67269F853}"/>
              </a:ext>
            </a:extLst>
          </p:cNvPr>
          <p:cNvSpPr txBox="1"/>
          <p:nvPr/>
        </p:nvSpPr>
        <p:spPr>
          <a:xfrm>
            <a:off x="831009" y="1444954"/>
            <a:ext cx="8408684" cy="341632"/>
          </a:xfrm>
          <a:prstGeom prst="rect">
            <a:avLst/>
          </a:prstGeom>
          <a:noFill/>
        </p:spPr>
        <p:txBody>
          <a:bodyPr wrap="square" lIns="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b="1" i="0" u="none" strike="noStrike" kern="1200" cap="none" spc="0" normalizeH="0" baseline="0" noProof="0" dirty="0">
                <a:ln>
                  <a:noFill/>
                </a:ln>
                <a:solidFill>
                  <a:schemeClr val="tx2"/>
                </a:solidFill>
                <a:effectLst/>
                <a:uLnTx/>
                <a:uFillTx/>
                <a:latin typeface="Verdana"/>
                <a:ea typeface="+mn-ea"/>
                <a:cs typeface="+mn-cs"/>
              </a:rPr>
              <a:t>Techno-economic viability</a:t>
            </a:r>
          </a:p>
        </p:txBody>
      </p:sp>
      <p:sp>
        <p:nvSpPr>
          <p:cNvPr id="6" name="TextBox 5">
            <a:extLst>
              <a:ext uri="{FF2B5EF4-FFF2-40B4-BE49-F238E27FC236}">
                <a16:creationId xmlns:a16="http://schemas.microsoft.com/office/drawing/2014/main" id="{CA35A6A6-0550-A678-5D5A-4752E25B35D4}"/>
              </a:ext>
            </a:extLst>
          </p:cNvPr>
          <p:cNvSpPr txBox="1"/>
          <p:nvPr/>
        </p:nvSpPr>
        <p:spPr>
          <a:xfrm>
            <a:off x="8830336" y="2706126"/>
            <a:ext cx="3163190" cy="2308324"/>
          </a:xfrm>
          <a:prstGeom prst="rect">
            <a:avLst/>
          </a:prstGeom>
          <a:noFill/>
          <a:ln>
            <a:noFill/>
          </a:ln>
        </p:spPr>
        <p:txBody>
          <a:bodyPr wrap="square" rtlCol="0">
            <a:spAutoFit/>
          </a:bodyPr>
          <a:lstStyle/>
          <a:p>
            <a:r>
              <a:rPr lang="en-US" sz="1600" b="1" dirty="0">
                <a:solidFill>
                  <a:schemeClr val="tx2"/>
                </a:solidFill>
                <a:latin typeface="Verdana (body)"/>
              </a:rPr>
              <a:t>Identified relevant  technology adoption bets based on demand pull, unit economics, scale, </a:t>
            </a:r>
            <a:br>
              <a:rPr lang="en-US" sz="1600" b="1" dirty="0">
                <a:solidFill>
                  <a:schemeClr val="tx2"/>
                </a:solidFill>
                <a:latin typeface="Verdana (body)"/>
              </a:rPr>
            </a:br>
            <a:r>
              <a:rPr lang="en-US" sz="1600" b="1" dirty="0">
                <a:solidFill>
                  <a:schemeClr val="tx2"/>
                </a:solidFill>
                <a:latin typeface="Verdana (body)"/>
              </a:rPr>
              <a:t>and ROI. Leveraged in-house tools on technoeconomic scenario modeling and parametric sensitivity analysis.</a:t>
            </a:r>
          </a:p>
        </p:txBody>
      </p:sp>
      <p:pic>
        <p:nvPicPr>
          <p:cNvPr id="12" name="Graphic 11" descr="Lightbulb and gear with solid fill">
            <a:extLst>
              <a:ext uri="{FF2B5EF4-FFF2-40B4-BE49-F238E27FC236}">
                <a16:creationId xmlns:a16="http://schemas.microsoft.com/office/drawing/2014/main" id="{66E08932-CEFF-A011-B142-529F5E03DF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03921" y="2288066"/>
            <a:ext cx="373838" cy="373838"/>
          </a:xfrm>
          <a:prstGeom prst="rect">
            <a:avLst/>
          </a:prstGeom>
        </p:spPr>
      </p:pic>
      <p:grpSp>
        <p:nvGrpSpPr>
          <p:cNvPr id="17" name="Group 16">
            <a:extLst>
              <a:ext uri="{FF2B5EF4-FFF2-40B4-BE49-F238E27FC236}">
                <a16:creationId xmlns:a16="http://schemas.microsoft.com/office/drawing/2014/main" id="{472E5857-142E-96D6-BE34-FB4A39131E4E}"/>
              </a:ext>
            </a:extLst>
          </p:cNvPr>
          <p:cNvGrpSpPr/>
          <p:nvPr/>
        </p:nvGrpSpPr>
        <p:grpSpPr>
          <a:xfrm>
            <a:off x="1768168" y="2374826"/>
            <a:ext cx="6563268" cy="2811936"/>
            <a:chOff x="1495424" y="1750979"/>
            <a:chExt cx="8689436" cy="3722861"/>
          </a:xfrm>
          <a:effectLst/>
        </p:grpSpPr>
        <p:pic>
          <p:nvPicPr>
            <p:cNvPr id="7" name="Picture 6">
              <a:extLst>
                <a:ext uri="{FF2B5EF4-FFF2-40B4-BE49-F238E27FC236}">
                  <a16:creationId xmlns:a16="http://schemas.microsoft.com/office/drawing/2014/main" id="{3F68E923-D215-A203-FEE7-FDDB64E9E72D}"/>
                </a:ext>
              </a:extLst>
            </p:cNvPr>
            <p:cNvPicPr>
              <a:picLocks noChangeAspect="1"/>
            </p:cNvPicPr>
            <p:nvPr/>
          </p:nvPicPr>
          <p:blipFill>
            <a:blip r:embed="rId6"/>
            <a:stretch>
              <a:fillRect/>
            </a:stretch>
          </p:blipFill>
          <p:spPr>
            <a:xfrm>
              <a:off x="1495424" y="1750979"/>
              <a:ext cx="3829051" cy="2116171"/>
            </a:xfrm>
            <a:prstGeom prst="rect">
              <a:avLst/>
            </a:prstGeom>
          </p:spPr>
        </p:pic>
        <p:grpSp>
          <p:nvGrpSpPr>
            <p:cNvPr id="8" name="Group 7">
              <a:extLst>
                <a:ext uri="{FF2B5EF4-FFF2-40B4-BE49-F238E27FC236}">
                  <a16:creationId xmlns:a16="http://schemas.microsoft.com/office/drawing/2014/main" id="{E297B14B-09EB-B507-A88E-58DC5377F215}"/>
                </a:ext>
              </a:extLst>
            </p:cNvPr>
            <p:cNvGrpSpPr/>
            <p:nvPr/>
          </p:nvGrpSpPr>
          <p:grpSpPr>
            <a:xfrm>
              <a:off x="5324476" y="1803503"/>
              <a:ext cx="4743449" cy="1977921"/>
              <a:chOff x="5745191" y="1188453"/>
              <a:chExt cx="5701695" cy="2469147"/>
            </a:xfrm>
          </p:grpSpPr>
          <p:grpSp>
            <p:nvGrpSpPr>
              <p:cNvPr id="9" name="Group 8">
                <a:extLst>
                  <a:ext uri="{FF2B5EF4-FFF2-40B4-BE49-F238E27FC236}">
                    <a16:creationId xmlns:a16="http://schemas.microsoft.com/office/drawing/2014/main" id="{89D87E7B-9EC4-4A20-713F-83FA1DAC9905}"/>
                  </a:ext>
                </a:extLst>
              </p:cNvPr>
              <p:cNvGrpSpPr/>
              <p:nvPr/>
            </p:nvGrpSpPr>
            <p:grpSpPr>
              <a:xfrm>
                <a:off x="5745192" y="1188453"/>
                <a:ext cx="5701694" cy="2393832"/>
                <a:chOff x="4696375" y="2251790"/>
                <a:chExt cx="5270073" cy="2275609"/>
              </a:xfrm>
            </p:grpSpPr>
            <p:pic>
              <p:nvPicPr>
                <p:cNvPr id="11" name="Picture 10">
                  <a:extLst>
                    <a:ext uri="{FF2B5EF4-FFF2-40B4-BE49-F238E27FC236}">
                      <a16:creationId xmlns:a16="http://schemas.microsoft.com/office/drawing/2014/main" id="{2A6CEC05-7DD2-546A-73FF-2B424CC73FB3}"/>
                    </a:ext>
                  </a:extLst>
                </p:cNvPr>
                <p:cNvPicPr>
                  <a:picLocks noChangeAspect="1"/>
                </p:cNvPicPr>
                <p:nvPr/>
              </p:nvPicPr>
              <p:blipFill>
                <a:blip r:embed="rId7"/>
                <a:stretch>
                  <a:fillRect/>
                </a:stretch>
              </p:blipFill>
              <p:spPr>
                <a:xfrm>
                  <a:off x="4696375" y="2538511"/>
                  <a:ext cx="5270073" cy="1988888"/>
                </a:xfrm>
                <a:prstGeom prst="rect">
                  <a:avLst/>
                </a:prstGeom>
              </p:spPr>
            </p:pic>
            <p:sp>
              <p:nvSpPr>
                <p:cNvPr id="13" name="Rectangle 12">
                  <a:extLst>
                    <a:ext uri="{FF2B5EF4-FFF2-40B4-BE49-F238E27FC236}">
                      <a16:creationId xmlns:a16="http://schemas.microsoft.com/office/drawing/2014/main" id="{1CD0DB1E-1B2B-44B7-A819-53DEACE3E33B}"/>
                    </a:ext>
                  </a:extLst>
                </p:cNvPr>
                <p:cNvSpPr/>
                <p:nvPr/>
              </p:nvSpPr>
              <p:spPr>
                <a:xfrm>
                  <a:off x="4696375" y="2251790"/>
                  <a:ext cx="5270073" cy="232525"/>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t>Unit economics sensitivity analysis</a:t>
                  </a:r>
                </a:p>
              </p:txBody>
            </p:sp>
          </p:grpSp>
          <p:pic>
            <p:nvPicPr>
              <p:cNvPr id="10" name="Picture 9">
                <a:extLst>
                  <a:ext uri="{FF2B5EF4-FFF2-40B4-BE49-F238E27FC236}">
                    <a16:creationId xmlns:a16="http://schemas.microsoft.com/office/drawing/2014/main" id="{F13FC5D4-79B9-D682-530A-645BB188F70F}"/>
                  </a:ext>
                </a:extLst>
              </p:cNvPr>
              <p:cNvPicPr>
                <a:picLocks noChangeAspect="1"/>
              </p:cNvPicPr>
              <p:nvPr/>
            </p:nvPicPr>
            <p:blipFill>
              <a:blip r:embed="rId8"/>
              <a:stretch>
                <a:fillRect/>
              </a:stretch>
            </p:blipFill>
            <p:spPr>
              <a:xfrm>
                <a:off x="5745191" y="1188454"/>
                <a:ext cx="5701694" cy="2469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5" name="Picture 14">
              <a:extLst>
                <a:ext uri="{FF2B5EF4-FFF2-40B4-BE49-F238E27FC236}">
                  <a16:creationId xmlns:a16="http://schemas.microsoft.com/office/drawing/2014/main" id="{F573E2EA-933E-16B0-4FCB-EBEF293496E1}"/>
                </a:ext>
              </a:extLst>
            </p:cNvPr>
            <p:cNvPicPr>
              <a:picLocks noChangeAspect="1"/>
            </p:cNvPicPr>
            <p:nvPr/>
          </p:nvPicPr>
          <p:blipFill>
            <a:blip r:embed="rId9"/>
            <a:stretch>
              <a:fillRect/>
            </a:stretch>
          </p:blipFill>
          <p:spPr>
            <a:xfrm>
              <a:off x="1495424" y="3829472"/>
              <a:ext cx="8689436" cy="1644368"/>
            </a:xfrm>
            <a:prstGeom prst="rect">
              <a:avLst/>
            </a:prstGeom>
          </p:spPr>
        </p:pic>
      </p:grpSp>
      <p:sp>
        <p:nvSpPr>
          <p:cNvPr id="16" name="TextBox 15">
            <a:extLst>
              <a:ext uri="{FF2B5EF4-FFF2-40B4-BE49-F238E27FC236}">
                <a16:creationId xmlns:a16="http://schemas.microsoft.com/office/drawing/2014/main" id="{F34B3D85-2928-0B1B-F7B9-4CAC9BDFE8E2}"/>
              </a:ext>
            </a:extLst>
          </p:cNvPr>
          <p:cNvSpPr txBox="1"/>
          <p:nvPr/>
        </p:nvSpPr>
        <p:spPr>
          <a:xfrm>
            <a:off x="4194961" y="5413376"/>
            <a:ext cx="1629495" cy="276999"/>
          </a:xfrm>
          <a:prstGeom prst="rect">
            <a:avLst/>
          </a:prstGeom>
          <a:solidFill>
            <a:srgbClr val="CAD056"/>
          </a:solidFill>
        </p:spPr>
        <p:txBody>
          <a:bodyPr wrap="square" rtlCol="0">
            <a:spAutoFit/>
          </a:bodyPr>
          <a:lstStyle/>
          <a:p>
            <a:r>
              <a:rPr lang="en-US" sz="1200" b="1" dirty="0"/>
              <a:t>SAMPLE OUTPUT</a:t>
            </a:r>
            <a:endParaRPr lang="en-IN" sz="1200" b="1" dirty="0"/>
          </a:p>
        </p:txBody>
      </p:sp>
    </p:spTree>
    <p:extLst>
      <p:ext uri="{BB962C8B-B14F-4D97-AF65-F5344CB8AC3E}">
        <p14:creationId xmlns:p14="http://schemas.microsoft.com/office/powerpoint/2010/main" val="45737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SX Deliverable_v1.0">
  <a:themeElements>
    <a:clrScheme name="FutureScaleX colors">
      <a:dk1>
        <a:srgbClr val="0B003C"/>
      </a:dk1>
      <a:lt1>
        <a:srgbClr val="F2F2F2"/>
      </a:lt1>
      <a:dk2>
        <a:srgbClr val="000080"/>
      </a:dk2>
      <a:lt2>
        <a:srgbClr val="07A591"/>
      </a:lt2>
      <a:accent1>
        <a:srgbClr val="3C3363"/>
      </a:accent1>
      <a:accent2>
        <a:srgbClr val="6666B3"/>
      </a:accent2>
      <a:accent3>
        <a:srgbClr val="6AC9BD"/>
      </a:accent3>
      <a:accent4>
        <a:srgbClr val="6D668A"/>
      </a:accent4>
      <a:accent5>
        <a:srgbClr val="9999CC"/>
      </a:accent5>
      <a:accent6>
        <a:srgbClr val="9CDBD3"/>
      </a:accent6>
      <a:hlink>
        <a:srgbClr val="000080"/>
      </a:hlink>
      <a:folHlink>
        <a:srgbClr val="000080"/>
      </a:folHlink>
    </a:clrScheme>
    <a:fontScheme name="FSX">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Navy Blue">
      <a:srgbClr val="0B003C"/>
    </a:custClr>
    <a:custClr name="FSX Blue">
      <a:srgbClr val="000080"/>
    </a:custClr>
    <a:custClr name="Grey">
      <a:srgbClr val="F2F2F2"/>
    </a:custClr>
    <a:custClr name="Aqua Green">
      <a:srgbClr val="07A591"/>
    </a:custClr>
    <a:custClr name="Mustard">
      <a:srgbClr val="CAD056"/>
    </a:custClr>
    <a:custClr name="BLANK">
      <a:srgbClr val="FFFFFF"/>
    </a:custClr>
    <a:custClr name="BLANK">
      <a:srgbClr val="FFFFFF"/>
    </a:custClr>
    <a:custClr name="BLANK">
      <a:srgbClr val="FFFFFF"/>
    </a:custClr>
    <a:custClr name="BLANK">
      <a:srgbClr val="FFFFFF"/>
    </a:custClr>
    <a:custClr name="Black">
      <a:srgbClr val="000000"/>
    </a:custClr>
    <a:custClr name="NB1">
      <a:srgbClr val="3C3363"/>
    </a:custClr>
    <a:custClr name="FB1">
      <a:srgbClr val="33339A"/>
    </a:custClr>
    <a:custClr name="GR1">
      <a:srgbClr val="F5F5F5"/>
    </a:custClr>
    <a:custClr name="AG1">
      <a:srgbClr val="39B7A7"/>
    </a:custClr>
    <a:custClr name="Lavender">
      <a:srgbClr val="7E72B2"/>
    </a:custClr>
    <a:custClr name="BLANK">
      <a:srgbClr val="FFFFFF"/>
    </a:custClr>
    <a:custClr name="BLANK">
      <a:srgbClr val="FFFFFF"/>
    </a:custClr>
    <a:custClr name="BLANK">
      <a:srgbClr val="FFFFFF"/>
    </a:custClr>
    <a:custClr name="BLANK">
      <a:srgbClr val="FFFFFF"/>
    </a:custClr>
    <a:custClr name="BLANK">
      <a:srgbClr val="FFFFFF"/>
    </a:custClr>
    <a:custClr name="NB2">
      <a:srgbClr val="6D668A"/>
    </a:custClr>
    <a:custClr name="FB2">
      <a:srgbClr val="6666B3"/>
    </a:custClr>
    <a:custClr name="GR2">
      <a:srgbClr val="F7F7F7"/>
    </a:custClr>
    <a:custClr name="AG2">
      <a:srgbClr val="6AC9BD"/>
    </a:custClr>
    <a:custClr name="Yellow">
      <a:srgbClr val="FFD556"/>
    </a:custClr>
    <a:custClr name="BLANK">
      <a:srgbClr val="FFFFFF"/>
    </a:custClr>
    <a:custClr name="BLANK">
      <a:srgbClr val="FFFFFF"/>
    </a:custClr>
    <a:custClr name="BLANK">
      <a:srgbClr val="FFFFFF"/>
    </a:custClr>
    <a:custClr name="BLANK">
      <a:srgbClr val="FFFFFF"/>
    </a:custClr>
    <a:custClr name="BLANK">
      <a:srgbClr val="FFFFFF"/>
    </a:custClr>
    <a:custClr name="NB3">
      <a:srgbClr val="9D99B1"/>
    </a:custClr>
    <a:custClr name="FB3">
      <a:srgbClr val="9999CC"/>
    </a:custClr>
    <a:custClr name="GR3">
      <a:srgbClr val="FAFAFA"/>
    </a:custClr>
    <a:custClr name="AG3">
      <a:srgbClr val="9CDBD3"/>
    </a:custClr>
    <a:custClr name="Red">
      <a:srgbClr val="FF5252"/>
    </a:custClr>
    <a:custClr name="BLANK">
      <a:srgbClr val="FFFFFF"/>
    </a:custClr>
    <a:custClr name="BLANK">
      <a:srgbClr val="FFFFFF"/>
    </a:custClr>
    <a:custClr name="BLANK">
      <a:srgbClr val="FFFFFF"/>
    </a:custClr>
    <a:custClr name="BLANK">
      <a:srgbClr val="FFFFFF"/>
    </a:custClr>
    <a:custClr name="BLANK">
      <a:srgbClr val="FFFFFF"/>
    </a:custClr>
    <a:custClr name="NB4">
      <a:srgbClr val="CECCD8"/>
    </a:custClr>
    <a:custClr name="FB4">
      <a:srgbClr val="CCCCE5"/>
    </a:custClr>
    <a:custClr name="GR4">
      <a:srgbClr val="FCFCFC"/>
    </a:custClr>
    <a:custClr name="AG4">
      <a:srgbClr val="CDEDE9"/>
    </a:custClr>
    <a:custClr name="Dark Grey">
      <a:srgbClr val="D9D9D9"/>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SX Deliverable_v1.0">
  <a:themeElements>
    <a:clrScheme name="FutureScaleX colors">
      <a:dk1>
        <a:srgbClr val="0B003C"/>
      </a:dk1>
      <a:lt1>
        <a:srgbClr val="F2F2F2"/>
      </a:lt1>
      <a:dk2>
        <a:srgbClr val="000080"/>
      </a:dk2>
      <a:lt2>
        <a:srgbClr val="07A591"/>
      </a:lt2>
      <a:accent1>
        <a:srgbClr val="3C3363"/>
      </a:accent1>
      <a:accent2>
        <a:srgbClr val="6666B3"/>
      </a:accent2>
      <a:accent3>
        <a:srgbClr val="6AC9BD"/>
      </a:accent3>
      <a:accent4>
        <a:srgbClr val="6D668A"/>
      </a:accent4>
      <a:accent5>
        <a:srgbClr val="9999CC"/>
      </a:accent5>
      <a:accent6>
        <a:srgbClr val="9CDBD3"/>
      </a:accent6>
      <a:hlink>
        <a:srgbClr val="000080"/>
      </a:hlink>
      <a:folHlink>
        <a:srgbClr val="000080"/>
      </a:folHlink>
    </a:clrScheme>
    <a:fontScheme name="FSX">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Navy Blue">
      <a:srgbClr val="0B003C"/>
    </a:custClr>
    <a:custClr name="FSX Blue">
      <a:srgbClr val="000080"/>
    </a:custClr>
    <a:custClr name="Grey">
      <a:srgbClr val="F2F2F2"/>
    </a:custClr>
    <a:custClr name="Aqua Green">
      <a:srgbClr val="07A591"/>
    </a:custClr>
    <a:custClr name="Mustard">
      <a:srgbClr val="CAD056"/>
    </a:custClr>
    <a:custClr name="BLANK">
      <a:srgbClr val="FFFFFF"/>
    </a:custClr>
    <a:custClr name="BLANK">
      <a:srgbClr val="FFFFFF"/>
    </a:custClr>
    <a:custClr name="BLANK">
      <a:srgbClr val="FFFFFF"/>
    </a:custClr>
    <a:custClr name="BLANK">
      <a:srgbClr val="FFFFFF"/>
    </a:custClr>
    <a:custClr name="Black">
      <a:srgbClr val="000000"/>
    </a:custClr>
    <a:custClr name="NB1">
      <a:srgbClr val="3C3363"/>
    </a:custClr>
    <a:custClr name="FB1">
      <a:srgbClr val="33339A"/>
    </a:custClr>
    <a:custClr name="GR1">
      <a:srgbClr val="F5F5F5"/>
    </a:custClr>
    <a:custClr name="AG1">
      <a:srgbClr val="39B7A7"/>
    </a:custClr>
    <a:custClr name="Lavender">
      <a:srgbClr val="7E72B2"/>
    </a:custClr>
    <a:custClr name="BLANK">
      <a:srgbClr val="FFFFFF"/>
    </a:custClr>
    <a:custClr name="BLANK">
      <a:srgbClr val="FFFFFF"/>
    </a:custClr>
    <a:custClr name="BLANK">
      <a:srgbClr val="FFFFFF"/>
    </a:custClr>
    <a:custClr name="BLANK">
      <a:srgbClr val="FFFFFF"/>
    </a:custClr>
    <a:custClr name="BLANK">
      <a:srgbClr val="FFFFFF"/>
    </a:custClr>
    <a:custClr name="NB2">
      <a:srgbClr val="6D668A"/>
    </a:custClr>
    <a:custClr name="FB2">
      <a:srgbClr val="6666B3"/>
    </a:custClr>
    <a:custClr name="GR2">
      <a:srgbClr val="F7F7F7"/>
    </a:custClr>
    <a:custClr name="AG2">
      <a:srgbClr val="6AC9BD"/>
    </a:custClr>
    <a:custClr name="Yellow">
      <a:srgbClr val="FFD556"/>
    </a:custClr>
    <a:custClr name="BLANK">
      <a:srgbClr val="FFFFFF"/>
    </a:custClr>
    <a:custClr name="BLANK">
      <a:srgbClr val="FFFFFF"/>
    </a:custClr>
    <a:custClr name="BLANK">
      <a:srgbClr val="FFFFFF"/>
    </a:custClr>
    <a:custClr name="BLANK">
      <a:srgbClr val="FFFFFF"/>
    </a:custClr>
    <a:custClr name="BLANK">
      <a:srgbClr val="FFFFFF"/>
    </a:custClr>
    <a:custClr name="NB3">
      <a:srgbClr val="9D99B1"/>
    </a:custClr>
    <a:custClr name="FB3">
      <a:srgbClr val="9999CC"/>
    </a:custClr>
    <a:custClr name="GR3">
      <a:srgbClr val="FAFAFA"/>
    </a:custClr>
    <a:custClr name="AG3">
      <a:srgbClr val="9CDBD3"/>
    </a:custClr>
    <a:custClr name="Red">
      <a:srgbClr val="FF5252"/>
    </a:custClr>
    <a:custClr name="BLANK">
      <a:srgbClr val="FFFFFF"/>
    </a:custClr>
    <a:custClr name="BLANK">
      <a:srgbClr val="FFFFFF"/>
    </a:custClr>
    <a:custClr name="BLANK">
      <a:srgbClr val="FFFFFF"/>
    </a:custClr>
    <a:custClr name="BLANK">
      <a:srgbClr val="FFFFFF"/>
    </a:custClr>
    <a:custClr name="BLANK">
      <a:srgbClr val="FFFFFF"/>
    </a:custClr>
    <a:custClr name="NB4">
      <a:srgbClr val="CECCD8"/>
    </a:custClr>
    <a:custClr name="FB4">
      <a:srgbClr val="CCCCE5"/>
    </a:custClr>
    <a:custClr name="GR4">
      <a:srgbClr val="FCFCFC"/>
    </a:custClr>
    <a:custClr name="AG4">
      <a:srgbClr val="CDEDE9"/>
    </a:custClr>
    <a:custClr name="Dark Grey">
      <a:srgbClr val="D9D9D9"/>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FSX Deliverable_v1.0">
  <a:themeElements>
    <a:clrScheme name="Custom 13">
      <a:dk1>
        <a:srgbClr val="0B003C"/>
      </a:dk1>
      <a:lt1>
        <a:srgbClr val="F2F2F2"/>
      </a:lt1>
      <a:dk2>
        <a:srgbClr val="000080"/>
      </a:dk2>
      <a:lt2>
        <a:srgbClr val="07A591"/>
      </a:lt2>
      <a:accent1>
        <a:srgbClr val="3C3363"/>
      </a:accent1>
      <a:accent2>
        <a:srgbClr val="6666B3"/>
      </a:accent2>
      <a:accent3>
        <a:srgbClr val="F2F2F2"/>
      </a:accent3>
      <a:accent4>
        <a:srgbClr val="07A591"/>
      </a:accent4>
      <a:accent5>
        <a:srgbClr val="CAD056"/>
      </a:accent5>
      <a:accent6>
        <a:srgbClr val="7E72B2"/>
      </a:accent6>
      <a:hlink>
        <a:srgbClr val="000080"/>
      </a:hlink>
      <a:folHlink>
        <a:srgbClr val="000080"/>
      </a:folHlink>
    </a:clrScheme>
    <a:fontScheme name="FSX">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Navy Blue">
      <a:srgbClr val="0B003C"/>
    </a:custClr>
    <a:custClr name="FSX Blue">
      <a:srgbClr val="000080"/>
    </a:custClr>
    <a:custClr name="Grey">
      <a:srgbClr val="F2F2F2"/>
    </a:custClr>
    <a:custClr name="Aqua Green">
      <a:srgbClr val="07A591"/>
    </a:custClr>
    <a:custClr name="Mustard">
      <a:srgbClr val="CAD056"/>
    </a:custClr>
    <a:custClr name="BLANK">
      <a:srgbClr val="FFFFFF"/>
    </a:custClr>
    <a:custClr name="BLANK">
      <a:srgbClr val="FFFFFF"/>
    </a:custClr>
    <a:custClr name="BLANK">
      <a:srgbClr val="FFFFFF"/>
    </a:custClr>
    <a:custClr name="BLANK">
      <a:srgbClr val="FFFFFF"/>
    </a:custClr>
    <a:custClr name="Black">
      <a:srgbClr val="000000"/>
    </a:custClr>
    <a:custClr name="NB1">
      <a:srgbClr val="3C3363"/>
    </a:custClr>
    <a:custClr name="FB1">
      <a:srgbClr val="33339A"/>
    </a:custClr>
    <a:custClr name="GR1">
      <a:srgbClr val="F5F5F5"/>
    </a:custClr>
    <a:custClr name="AG1">
      <a:srgbClr val="39B7A7"/>
    </a:custClr>
    <a:custClr name="Lavender">
      <a:srgbClr val="7E72B2"/>
    </a:custClr>
    <a:custClr name="BLANK">
      <a:srgbClr val="FFFFFF"/>
    </a:custClr>
    <a:custClr name="BLANK">
      <a:srgbClr val="FFFFFF"/>
    </a:custClr>
    <a:custClr name="BLANK">
      <a:srgbClr val="FFFFFF"/>
    </a:custClr>
    <a:custClr name="BLANK">
      <a:srgbClr val="FFFFFF"/>
    </a:custClr>
    <a:custClr name="BLANK">
      <a:srgbClr val="FFFFFF"/>
    </a:custClr>
    <a:custClr name="NB2">
      <a:srgbClr val="6D668A"/>
    </a:custClr>
    <a:custClr name="FB2">
      <a:srgbClr val="6666B3"/>
    </a:custClr>
    <a:custClr name="GR2">
      <a:srgbClr val="F7F7F7"/>
    </a:custClr>
    <a:custClr name="AG2">
      <a:srgbClr val="6AC9BD"/>
    </a:custClr>
    <a:custClr name="Yellow">
      <a:srgbClr val="FFD556"/>
    </a:custClr>
    <a:custClr name="BLANK">
      <a:srgbClr val="FFFFFF"/>
    </a:custClr>
    <a:custClr name="BLANK">
      <a:srgbClr val="FFFFFF"/>
    </a:custClr>
    <a:custClr name="BLANK">
      <a:srgbClr val="FFFFFF"/>
    </a:custClr>
    <a:custClr name="BLANK">
      <a:srgbClr val="FFFFFF"/>
    </a:custClr>
    <a:custClr name="BLANK">
      <a:srgbClr val="FFFFFF"/>
    </a:custClr>
    <a:custClr name="NB3">
      <a:srgbClr val="9D99B1"/>
    </a:custClr>
    <a:custClr name="FB3">
      <a:srgbClr val="9999CC"/>
    </a:custClr>
    <a:custClr name="GR3">
      <a:srgbClr val="FAFAFA"/>
    </a:custClr>
    <a:custClr name="AG3">
      <a:srgbClr val="9CDBD3"/>
    </a:custClr>
    <a:custClr name="Red">
      <a:srgbClr val="FF5252"/>
    </a:custClr>
    <a:custClr name="BLANK">
      <a:srgbClr val="FFFFFF"/>
    </a:custClr>
    <a:custClr name="BLANK">
      <a:srgbClr val="FFFFFF"/>
    </a:custClr>
    <a:custClr name="BLANK">
      <a:srgbClr val="FFFFFF"/>
    </a:custClr>
    <a:custClr name="BLANK">
      <a:srgbClr val="FFFFFF"/>
    </a:custClr>
    <a:custClr name="BLANK">
      <a:srgbClr val="FFFFFF"/>
    </a:custClr>
    <a:custClr name="NB4">
      <a:srgbClr val="CECCD8"/>
    </a:custClr>
    <a:custClr name="FB4">
      <a:srgbClr val="CCCCE5"/>
    </a:custClr>
    <a:custClr name="GR4">
      <a:srgbClr val="FCFCFC"/>
    </a:custClr>
    <a:custClr name="AG4">
      <a:srgbClr val="CDEDE9"/>
    </a:custClr>
    <a:custClr name="Dark Grey">
      <a:srgbClr val="D9D9D9"/>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FSX Deliverable_v1.0">
  <a:themeElements>
    <a:clrScheme name="Custom 13">
      <a:dk1>
        <a:srgbClr val="0B003C"/>
      </a:dk1>
      <a:lt1>
        <a:srgbClr val="F2F2F2"/>
      </a:lt1>
      <a:dk2>
        <a:srgbClr val="000080"/>
      </a:dk2>
      <a:lt2>
        <a:srgbClr val="07A591"/>
      </a:lt2>
      <a:accent1>
        <a:srgbClr val="3C3363"/>
      </a:accent1>
      <a:accent2>
        <a:srgbClr val="6666B3"/>
      </a:accent2>
      <a:accent3>
        <a:srgbClr val="F2F2F2"/>
      </a:accent3>
      <a:accent4>
        <a:srgbClr val="07A591"/>
      </a:accent4>
      <a:accent5>
        <a:srgbClr val="CAD056"/>
      </a:accent5>
      <a:accent6>
        <a:srgbClr val="7E72B2"/>
      </a:accent6>
      <a:hlink>
        <a:srgbClr val="000080"/>
      </a:hlink>
      <a:folHlink>
        <a:srgbClr val="000080"/>
      </a:folHlink>
    </a:clrScheme>
    <a:fontScheme name="FSX">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Navy Blue">
      <a:srgbClr val="0B003C"/>
    </a:custClr>
    <a:custClr name="FSX Blue">
      <a:srgbClr val="000080"/>
    </a:custClr>
    <a:custClr name="Grey">
      <a:srgbClr val="F2F2F2"/>
    </a:custClr>
    <a:custClr name="Aqua Green">
      <a:srgbClr val="07A591"/>
    </a:custClr>
    <a:custClr name="Mustard">
      <a:srgbClr val="CAD056"/>
    </a:custClr>
    <a:custClr name="BLANK">
      <a:srgbClr val="FFFFFF"/>
    </a:custClr>
    <a:custClr name="BLANK">
      <a:srgbClr val="FFFFFF"/>
    </a:custClr>
    <a:custClr name="BLANK">
      <a:srgbClr val="FFFFFF"/>
    </a:custClr>
    <a:custClr name="BLANK">
      <a:srgbClr val="FFFFFF"/>
    </a:custClr>
    <a:custClr name="Black">
      <a:srgbClr val="000000"/>
    </a:custClr>
    <a:custClr name="NB1">
      <a:srgbClr val="3C3363"/>
    </a:custClr>
    <a:custClr name="FB1">
      <a:srgbClr val="33339A"/>
    </a:custClr>
    <a:custClr name="GR1">
      <a:srgbClr val="F5F5F5"/>
    </a:custClr>
    <a:custClr name="AG1">
      <a:srgbClr val="39B7A7"/>
    </a:custClr>
    <a:custClr name="Lavender">
      <a:srgbClr val="7E72B2"/>
    </a:custClr>
    <a:custClr name="BLANK">
      <a:srgbClr val="FFFFFF"/>
    </a:custClr>
    <a:custClr name="BLANK">
      <a:srgbClr val="FFFFFF"/>
    </a:custClr>
    <a:custClr name="BLANK">
      <a:srgbClr val="FFFFFF"/>
    </a:custClr>
    <a:custClr name="BLANK">
      <a:srgbClr val="FFFFFF"/>
    </a:custClr>
    <a:custClr name="BLANK">
      <a:srgbClr val="FFFFFF"/>
    </a:custClr>
    <a:custClr name="NB2">
      <a:srgbClr val="6D668A"/>
    </a:custClr>
    <a:custClr name="FB2">
      <a:srgbClr val="6666B3"/>
    </a:custClr>
    <a:custClr name="GR2">
      <a:srgbClr val="F7F7F7"/>
    </a:custClr>
    <a:custClr name="AG2">
      <a:srgbClr val="6AC9BD"/>
    </a:custClr>
    <a:custClr name="Yellow">
      <a:srgbClr val="FFD556"/>
    </a:custClr>
    <a:custClr name="BLANK">
      <a:srgbClr val="FFFFFF"/>
    </a:custClr>
    <a:custClr name="BLANK">
      <a:srgbClr val="FFFFFF"/>
    </a:custClr>
    <a:custClr name="BLANK">
      <a:srgbClr val="FFFFFF"/>
    </a:custClr>
    <a:custClr name="BLANK">
      <a:srgbClr val="FFFFFF"/>
    </a:custClr>
    <a:custClr name="BLANK">
      <a:srgbClr val="FFFFFF"/>
    </a:custClr>
    <a:custClr name="NB3">
      <a:srgbClr val="9D99B1"/>
    </a:custClr>
    <a:custClr name="FB3">
      <a:srgbClr val="9999CC"/>
    </a:custClr>
    <a:custClr name="GR3">
      <a:srgbClr val="FAFAFA"/>
    </a:custClr>
    <a:custClr name="AG3">
      <a:srgbClr val="9CDBD3"/>
    </a:custClr>
    <a:custClr name="Red">
      <a:srgbClr val="FF5252"/>
    </a:custClr>
    <a:custClr name="BLANK">
      <a:srgbClr val="FFFFFF"/>
    </a:custClr>
    <a:custClr name="BLANK">
      <a:srgbClr val="FFFFFF"/>
    </a:custClr>
    <a:custClr name="BLANK">
      <a:srgbClr val="FFFFFF"/>
    </a:custClr>
    <a:custClr name="BLANK">
      <a:srgbClr val="FFFFFF"/>
    </a:custClr>
    <a:custClr name="BLANK">
      <a:srgbClr val="FFFFFF"/>
    </a:custClr>
    <a:custClr name="NB4">
      <a:srgbClr val="CECCD8"/>
    </a:custClr>
    <a:custClr name="FB4">
      <a:srgbClr val="CCCCE5"/>
    </a:custClr>
    <a:custClr name="GR4">
      <a:srgbClr val="FCFCFC"/>
    </a:custClr>
    <a:custClr name="AG4">
      <a:srgbClr val="CDEDE9"/>
    </a:custClr>
    <a:custClr name="Dark Grey">
      <a:srgbClr val="D9D9D9"/>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FSX Deliverable_v1.0">
  <a:themeElements>
    <a:clrScheme name="Custom 13">
      <a:dk1>
        <a:srgbClr val="0B003C"/>
      </a:dk1>
      <a:lt1>
        <a:srgbClr val="F2F2F2"/>
      </a:lt1>
      <a:dk2>
        <a:srgbClr val="000080"/>
      </a:dk2>
      <a:lt2>
        <a:srgbClr val="07A591"/>
      </a:lt2>
      <a:accent1>
        <a:srgbClr val="3C3363"/>
      </a:accent1>
      <a:accent2>
        <a:srgbClr val="6666B3"/>
      </a:accent2>
      <a:accent3>
        <a:srgbClr val="F2F2F2"/>
      </a:accent3>
      <a:accent4>
        <a:srgbClr val="07A591"/>
      </a:accent4>
      <a:accent5>
        <a:srgbClr val="CAD056"/>
      </a:accent5>
      <a:accent6>
        <a:srgbClr val="7E72B2"/>
      </a:accent6>
      <a:hlink>
        <a:srgbClr val="000080"/>
      </a:hlink>
      <a:folHlink>
        <a:srgbClr val="000080"/>
      </a:folHlink>
    </a:clrScheme>
    <a:fontScheme name="FSX">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Navy Blue">
      <a:srgbClr val="0B003C"/>
    </a:custClr>
    <a:custClr name="FSX Blue">
      <a:srgbClr val="000080"/>
    </a:custClr>
    <a:custClr name="Grey">
      <a:srgbClr val="F2F2F2"/>
    </a:custClr>
    <a:custClr name="Aqua Green">
      <a:srgbClr val="07A591"/>
    </a:custClr>
    <a:custClr name="Mustard">
      <a:srgbClr val="CAD056"/>
    </a:custClr>
    <a:custClr name="BLANK">
      <a:srgbClr val="FFFFFF"/>
    </a:custClr>
    <a:custClr name="BLANK">
      <a:srgbClr val="FFFFFF"/>
    </a:custClr>
    <a:custClr name="BLANK">
      <a:srgbClr val="FFFFFF"/>
    </a:custClr>
    <a:custClr name="BLANK">
      <a:srgbClr val="FFFFFF"/>
    </a:custClr>
    <a:custClr name="Black">
      <a:srgbClr val="000000"/>
    </a:custClr>
    <a:custClr name="NB1">
      <a:srgbClr val="3C3363"/>
    </a:custClr>
    <a:custClr name="FB1">
      <a:srgbClr val="33339A"/>
    </a:custClr>
    <a:custClr name="GR1">
      <a:srgbClr val="F5F5F5"/>
    </a:custClr>
    <a:custClr name="AG1">
      <a:srgbClr val="39B7A7"/>
    </a:custClr>
    <a:custClr name="Lavender">
      <a:srgbClr val="7E72B2"/>
    </a:custClr>
    <a:custClr name="BLANK">
      <a:srgbClr val="FFFFFF"/>
    </a:custClr>
    <a:custClr name="BLANK">
      <a:srgbClr val="FFFFFF"/>
    </a:custClr>
    <a:custClr name="BLANK">
      <a:srgbClr val="FFFFFF"/>
    </a:custClr>
    <a:custClr name="BLANK">
      <a:srgbClr val="FFFFFF"/>
    </a:custClr>
    <a:custClr name="BLANK">
      <a:srgbClr val="FFFFFF"/>
    </a:custClr>
    <a:custClr name="NB2">
      <a:srgbClr val="6D668A"/>
    </a:custClr>
    <a:custClr name="FB2">
      <a:srgbClr val="6666B3"/>
    </a:custClr>
    <a:custClr name="GR2">
      <a:srgbClr val="F7F7F7"/>
    </a:custClr>
    <a:custClr name="AG2">
      <a:srgbClr val="6AC9BD"/>
    </a:custClr>
    <a:custClr name="Yellow">
      <a:srgbClr val="FFD556"/>
    </a:custClr>
    <a:custClr name="BLANK">
      <a:srgbClr val="FFFFFF"/>
    </a:custClr>
    <a:custClr name="BLANK">
      <a:srgbClr val="FFFFFF"/>
    </a:custClr>
    <a:custClr name="BLANK">
      <a:srgbClr val="FFFFFF"/>
    </a:custClr>
    <a:custClr name="BLANK">
      <a:srgbClr val="FFFFFF"/>
    </a:custClr>
    <a:custClr name="BLANK">
      <a:srgbClr val="FFFFFF"/>
    </a:custClr>
    <a:custClr name="NB3">
      <a:srgbClr val="9D99B1"/>
    </a:custClr>
    <a:custClr name="FB3">
      <a:srgbClr val="9999CC"/>
    </a:custClr>
    <a:custClr name="GR3">
      <a:srgbClr val="FAFAFA"/>
    </a:custClr>
    <a:custClr name="AG3">
      <a:srgbClr val="9CDBD3"/>
    </a:custClr>
    <a:custClr name="Red">
      <a:srgbClr val="FF5252"/>
    </a:custClr>
    <a:custClr name="BLANK">
      <a:srgbClr val="FFFFFF"/>
    </a:custClr>
    <a:custClr name="BLANK">
      <a:srgbClr val="FFFFFF"/>
    </a:custClr>
    <a:custClr name="BLANK">
      <a:srgbClr val="FFFFFF"/>
    </a:custClr>
    <a:custClr name="BLANK">
      <a:srgbClr val="FFFFFF"/>
    </a:custClr>
    <a:custClr name="BLANK">
      <a:srgbClr val="FFFFFF"/>
    </a:custClr>
    <a:custClr name="NB4">
      <a:srgbClr val="CECCD8"/>
    </a:custClr>
    <a:custClr name="FB4">
      <a:srgbClr val="CCCCE5"/>
    </a:custClr>
    <a:custClr name="GR4">
      <a:srgbClr val="FCFCFC"/>
    </a:custClr>
    <a:custClr name="AG4">
      <a:srgbClr val="CDEDE9"/>
    </a:custClr>
    <a:custClr name="Dark Grey">
      <a:srgbClr val="D9D9D9"/>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976BE201B7684CBAB2AAF29394A264" ma:contentTypeVersion="4" ma:contentTypeDescription="Create a new document." ma:contentTypeScope="" ma:versionID="bc43b3b3c4c5f59dabf9f5fee98428a6">
  <xsd:schema xmlns:xsd="http://www.w3.org/2001/XMLSchema" xmlns:xs="http://www.w3.org/2001/XMLSchema" xmlns:p="http://schemas.microsoft.com/office/2006/metadata/properties" xmlns:ns2="4cb15fd4-ba80-4eb2-b1a4-6ee74ced469a" targetNamespace="http://schemas.microsoft.com/office/2006/metadata/properties" ma:root="true" ma:fieldsID="4e5ad657ffd496484140742ff7ebf59c" ns2:_="">
    <xsd:import namespace="4cb15fd4-ba80-4eb2-b1a4-6ee74ced469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15fd4-ba80-4eb2-b1a4-6ee74ced46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D8ABED-4F1F-4FDE-AF6F-2DA4EDEF3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15fd4-ba80-4eb2-b1a4-6ee74ced46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91F067-CF9F-4C6D-B01A-7D5EEC51F263}">
  <ds:schemaRefs>
    <ds:schemaRef ds:uri="http://schemas.microsoft.com/sharepoint/v3/contenttype/forms"/>
  </ds:schemaRefs>
</ds:datastoreItem>
</file>

<file path=customXml/itemProps3.xml><?xml version="1.0" encoding="utf-8"?>
<ds:datastoreItem xmlns:ds="http://schemas.openxmlformats.org/officeDocument/2006/customXml" ds:itemID="{1A515DFB-7CB3-486B-9848-75C7027CDE8B}">
  <ds:schemaRefs>
    <ds:schemaRef ds:uri="4cb15fd4-ba80-4eb2-b1a4-6ee74ced469a"/>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584</TotalTime>
  <Words>924</Words>
  <Application>Microsoft Office PowerPoint</Application>
  <PresentationFormat>Widescreen</PresentationFormat>
  <Paragraphs>128</Paragraphs>
  <Slides>15</Slides>
  <Notes>14</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15</vt:i4>
      </vt:variant>
    </vt:vector>
  </HeadingPairs>
  <TitlesOfParts>
    <vt:vector size="31" baseType="lpstr">
      <vt:lpstr>Arial</vt:lpstr>
      <vt:lpstr>Calibri</vt:lpstr>
      <vt:lpstr>Courier New</vt:lpstr>
      <vt:lpstr>Georgia</vt:lpstr>
      <vt:lpstr>Montserrat</vt:lpstr>
      <vt:lpstr>Open Sans</vt:lpstr>
      <vt:lpstr>TT Hoves Pro Trial Regular</vt:lpstr>
      <vt:lpstr>Verdana</vt:lpstr>
      <vt:lpstr>Verdana (body)</vt:lpstr>
      <vt:lpstr>Wingdings</vt:lpstr>
      <vt:lpstr>FSX Deliverable_v1.0</vt:lpstr>
      <vt:lpstr>1_FSX Deliverable_v1.0</vt:lpstr>
      <vt:lpstr>4_FSX Deliverable_v1.0</vt:lpstr>
      <vt:lpstr>2_FSX Deliverable_v1.0</vt:lpstr>
      <vt:lpstr>3_FSX Deliverable_v1.0</vt:lpstr>
      <vt:lpstr>think-cell Slide</vt:lpstr>
      <vt:lpstr>PowerPoint Presentation</vt:lpstr>
      <vt:lpstr>Experience story: A major steel producer aimed to adopt bioenergy as a key lever to decarbonize steelmaking operations</vt:lpstr>
      <vt:lpstr>The solution framework</vt:lpstr>
      <vt:lpstr>Step 1: Opportunity screening</vt:lpstr>
      <vt:lpstr>Step 1: Opportunity screening</vt:lpstr>
      <vt:lpstr>Step 1: Opportunity screening</vt:lpstr>
      <vt:lpstr>Step 1: Opportunity screening</vt:lpstr>
      <vt:lpstr>Step 2: Go, no-go, slow-go decision </vt:lpstr>
      <vt:lpstr>Step 2: Go, no-go, slow-go decision</vt:lpstr>
      <vt:lpstr>Step 2: Go, no-go, slow-go decision</vt:lpstr>
      <vt:lpstr>Step 2: Go, no-go, slow-go decision</vt:lpstr>
      <vt:lpstr>Step 3: Go-to-market strategy</vt:lpstr>
      <vt:lpstr>Step 3: Go-to-market strategy</vt:lpstr>
      <vt:lpstr>PowerPoint Presentation</vt:lpstr>
      <vt:lpstr>PowerPoint Presentation</vt:lpstr>
    </vt:vector>
  </TitlesOfParts>
  <Manager>Hitesh Shah</Manager>
  <Company>FutureScaleX</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FutureScaleX Corporate Presentation</dc:title>
  <dc:subject>Corporate Presentation</dc:subject>
  <dc:creator>Prakash Dogra</dc:creator>
  <cp:keywords>Corporate, who,</cp:keywords>
  <dc:description/>
  <cp:lastModifiedBy>Prakash Dogra</cp:lastModifiedBy>
  <cp:revision>3</cp:revision>
  <dcterms:created xsi:type="dcterms:W3CDTF">2023-04-04T04:20:38Z</dcterms:created>
  <dcterms:modified xsi:type="dcterms:W3CDTF">2025-01-15T06:46:32Z</dcterms:modified>
  <cp:category>Corporate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0x010100DB976BE201B7684CBAB2AAF29394A264</vt:lpwstr>
  </property>
  <property fmtid="{D5CDD505-2E9C-101B-9397-08002B2CF9AE}" pid="3" name="MediaServiceImageTags">
    <vt:lpwstr/>
  </property>
  <property fmtid="{D5CDD505-2E9C-101B-9397-08002B2CF9AE}" pid="4" name="Order">
    <vt:lpwstr>196300.000000000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